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7" r:id="rId2"/>
    <p:sldId id="272" r:id="rId3"/>
    <p:sldId id="258" r:id="rId4"/>
    <p:sldId id="259" r:id="rId5"/>
    <p:sldId id="260" r:id="rId6"/>
    <p:sldId id="261" r:id="rId7"/>
    <p:sldId id="262" r:id="rId8"/>
    <p:sldId id="263" r:id="rId9"/>
    <p:sldId id="264" r:id="rId10"/>
    <p:sldId id="265" r:id="rId11"/>
    <p:sldId id="266" r:id="rId12"/>
    <p:sldId id="267" r:id="rId13"/>
    <p:sldId id="269" r:id="rId14"/>
    <p:sldId id="270" r:id="rId15"/>
    <p:sldId id="274" r:id="rId16"/>
    <p:sldId id="271" r:id="rId17"/>
    <p:sldId id="273" r:id="rId1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BF00FF"/>
        </a:solidFill>
        <a:effectLst/>
        <a:uFillTx/>
        <a:latin typeface="Chalkduster"/>
        <a:ea typeface="Chalkduster"/>
        <a:cs typeface="Chalkduster"/>
        <a:sym typeface="Chalkduster"/>
      </a:defRPr>
    </a:lvl1pPr>
    <a:lvl2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BF00FF"/>
        </a:solidFill>
        <a:effectLst/>
        <a:uFillTx/>
        <a:latin typeface="Chalkduster"/>
        <a:ea typeface="Chalkduster"/>
        <a:cs typeface="Chalkduster"/>
        <a:sym typeface="Chalkduster"/>
      </a:defRPr>
    </a:lvl2pPr>
    <a:lvl3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BF00FF"/>
        </a:solidFill>
        <a:effectLst/>
        <a:uFillTx/>
        <a:latin typeface="Chalkduster"/>
        <a:ea typeface="Chalkduster"/>
        <a:cs typeface="Chalkduster"/>
        <a:sym typeface="Chalkduster"/>
      </a:defRPr>
    </a:lvl3pPr>
    <a:lvl4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BF00FF"/>
        </a:solidFill>
        <a:effectLst/>
        <a:uFillTx/>
        <a:latin typeface="Chalkduster"/>
        <a:ea typeface="Chalkduster"/>
        <a:cs typeface="Chalkduster"/>
        <a:sym typeface="Chalkduster"/>
      </a:defRPr>
    </a:lvl4pPr>
    <a:lvl5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BF00FF"/>
        </a:solidFill>
        <a:effectLst/>
        <a:uFillTx/>
        <a:latin typeface="Chalkduster"/>
        <a:ea typeface="Chalkduster"/>
        <a:cs typeface="Chalkduster"/>
        <a:sym typeface="Chalkduster"/>
      </a:defRPr>
    </a:lvl5pPr>
    <a:lvl6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BF00FF"/>
        </a:solidFill>
        <a:effectLst/>
        <a:uFillTx/>
        <a:latin typeface="Chalkduster"/>
        <a:ea typeface="Chalkduster"/>
        <a:cs typeface="Chalkduster"/>
        <a:sym typeface="Chalkduster"/>
      </a:defRPr>
    </a:lvl6pPr>
    <a:lvl7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BF00FF"/>
        </a:solidFill>
        <a:effectLst/>
        <a:uFillTx/>
        <a:latin typeface="Chalkduster"/>
        <a:ea typeface="Chalkduster"/>
        <a:cs typeface="Chalkduster"/>
        <a:sym typeface="Chalkduster"/>
      </a:defRPr>
    </a:lvl7pPr>
    <a:lvl8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BF00FF"/>
        </a:solidFill>
        <a:effectLst/>
        <a:uFillTx/>
        <a:latin typeface="Chalkduster"/>
        <a:ea typeface="Chalkduster"/>
        <a:cs typeface="Chalkduster"/>
        <a:sym typeface="Chalkduster"/>
      </a:defRPr>
    </a:lvl8pPr>
    <a:lvl9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BF00FF"/>
        </a:solidFill>
        <a:effectLst/>
        <a:uFillTx/>
        <a:latin typeface="Chalkduster"/>
        <a:ea typeface="Chalkduster"/>
        <a:cs typeface="Chalkduster"/>
        <a:sym typeface="Chalkduster"/>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halkduster"/>
          <a:ea typeface="Chalkduster"/>
          <a:cs typeface="Chalkduster"/>
        </a:font>
        <a:srgbClr val="BF00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3F4"/>
          </a:solidFill>
        </a:fill>
      </a:tcStyle>
    </a:wholeTbl>
    <a:band2H>
      <a:tcTxStyle/>
      <a:tcStyle>
        <a:tcBdr/>
        <a:fill>
          <a:solidFill>
            <a:srgbClr val="EBF2FA"/>
          </a:solidFill>
        </a:fill>
      </a:tcStyle>
    </a:band2H>
    <a:firstCol>
      <a:tcTxStyle b="on" i="off">
        <a:font>
          <a:latin typeface="Chalkduster"/>
          <a:ea typeface="Chalkduster"/>
          <a:cs typeface="Chalkduster"/>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halkduster"/>
          <a:ea typeface="Chalkduster"/>
          <a:cs typeface="Chalkduster"/>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halkduster"/>
          <a:ea typeface="Chalkduster"/>
          <a:cs typeface="Chalkduster"/>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halkduster"/>
          <a:ea typeface="Chalkduster"/>
          <a:cs typeface="Chalkduster"/>
        </a:font>
        <a:srgbClr val="BF00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4D7"/>
          </a:solidFill>
        </a:fill>
      </a:tcStyle>
    </a:wholeTbl>
    <a:band2H>
      <a:tcTxStyle/>
      <a:tcStyle>
        <a:tcBdr/>
        <a:fill>
          <a:solidFill>
            <a:srgbClr val="FFF9EC"/>
          </a:solidFill>
        </a:fill>
      </a:tcStyle>
    </a:band2H>
    <a:firstCol>
      <a:tcTxStyle b="on" i="off">
        <a:font>
          <a:latin typeface="Chalkduster"/>
          <a:ea typeface="Chalkduster"/>
          <a:cs typeface="Chalkduster"/>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halkduster"/>
          <a:ea typeface="Chalkduster"/>
          <a:cs typeface="Chalkduster"/>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halkduster"/>
          <a:ea typeface="Chalkduster"/>
          <a:cs typeface="Chalkduster"/>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halkduster"/>
          <a:ea typeface="Chalkduster"/>
          <a:cs typeface="Chalkduster"/>
        </a:font>
        <a:srgbClr val="BF00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FE2F9"/>
          </a:solidFill>
        </a:fill>
      </a:tcStyle>
    </a:wholeTbl>
    <a:band2H>
      <a:tcTxStyle/>
      <a:tcStyle>
        <a:tcBdr/>
        <a:fill>
          <a:solidFill>
            <a:srgbClr val="F7F1FC"/>
          </a:solidFill>
        </a:fill>
      </a:tcStyle>
    </a:band2H>
    <a:firstCol>
      <a:tcTxStyle b="on" i="off">
        <a:font>
          <a:latin typeface="Chalkduster"/>
          <a:ea typeface="Chalkduster"/>
          <a:cs typeface="Chalkduster"/>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halkduster"/>
          <a:ea typeface="Chalkduster"/>
          <a:cs typeface="Chalkduster"/>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halkduster"/>
          <a:ea typeface="Chalkduster"/>
          <a:cs typeface="Chalkduster"/>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halkduster"/>
          <a:ea typeface="Chalkduster"/>
          <a:cs typeface="Chalkduster"/>
        </a:font>
        <a:srgbClr val="BF00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4E6FF"/>
          </a:solidFill>
        </a:fill>
      </a:tcStyle>
    </a:wholeTbl>
    <a:band2H>
      <a:tcTxStyle/>
      <a:tcStyle>
        <a:tcBdr/>
        <a:fill>
          <a:solidFill>
            <a:srgbClr val="FFFFFF"/>
          </a:solidFill>
        </a:fill>
      </a:tcStyle>
    </a:band2H>
    <a:firstCol>
      <a:tcTxStyle b="on" i="off">
        <a:font>
          <a:latin typeface="Chalkduster"/>
          <a:ea typeface="Chalkduster"/>
          <a:cs typeface="Chalkduster"/>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halkduster"/>
          <a:ea typeface="Chalkduster"/>
          <a:cs typeface="Chalkduster"/>
        </a:font>
        <a:srgbClr val="BF00FF"/>
      </a:tcTxStyle>
      <a:tcStyle>
        <a:tcBdr>
          <a:left>
            <a:ln w="12700" cap="flat">
              <a:noFill/>
              <a:miter lim="400000"/>
            </a:ln>
          </a:left>
          <a:right>
            <a:ln w="12700" cap="flat">
              <a:noFill/>
              <a:miter lim="400000"/>
            </a:ln>
          </a:right>
          <a:top>
            <a:ln w="50800" cap="flat">
              <a:solidFill>
                <a:srgbClr val="BF00FF"/>
              </a:solidFill>
              <a:prstDash val="solid"/>
              <a:round/>
            </a:ln>
          </a:top>
          <a:bottom>
            <a:ln w="25400" cap="flat">
              <a:solidFill>
                <a:srgbClr val="BF00FF"/>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halkduster"/>
          <a:ea typeface="Chalkduster"/>
          <a:cs typeface="Chalkduster"/>
        </a:font>
        <a:srgbClr val="FFFFFF"/>
      </a:tcTxStyle>
      <a:tcStyle>
        <a:tcBdr>
          <a:left>
            <a:ln w="12700" cap="flat">
              <a:noFill/>
              <a:miter lim="400000"/>
            </a:ln>
          </a:left>
          <a:right>
            <a:ln w="12700" cap="flat">
              <a:noFill/>
              <a:miter lim="400000"/>
            </a:ln>
          </a:right>
          <a:top>
            <a:ln w="25400" cap="flat">
              <a:solidFill>
                <a:srgbClr val="BF00FF"/>
              </a:solidFill>
              <a:prstDash val="solid"/>
              <a:round/>
            </a:ln>
          </a:top>
          <a:bottom>
            <a:ln w="25400" cap="flat">
              <a:solidFill>
                <a:srgbClr val="BF00FF"/>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halkduster"/>
          <a:ea typeface="Chalkduster"/>
          <a:cs typeface="Chalkduster"/>
        </a:font>
        <a:srgbClr val="BF00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8CAFF"/>
          </a:solidFill>
        </a:fill>
      </a:tcStyle>
    </a:wholeTbl>
    <a:band2H>
      <a:tcTxStyle/>
      <a:tcStyle>
        <a:tcBdr/>
        <a:fill>
          <a:solidFill>
            <a:srgbClr val="F4E6FF"/>
          </a:solidFill>
        </a:fill>
      </a:tcStyle>
    </a:band2H>
    <a:firstCol>
      <a:tcTxStyle b="on" i="off">
        <a:font>
          <a:latin typeface="Chalkduster"/>
          <a:ea typeface="Chalkduster"/>
          <a:cs typeface="Chalkduster"/>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BF00FF"/>
          </a:solidFill>
        </a:fill>
      </a:tcStyle>
    </a:firstCol>
    <a:lastRow>
      <a:tcTxStyle b="on" i="off">
        <a:font>
          <a:latin typeface="Chalkduster"/>
          <a:ea typeface="Chalkduster"/>
          <a:cs typeface="Chalkduster"/>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BF00FF"/>
          </a:solidFill>
        </a:fill>
      </a:tcStyle>
    </a:lastRow>
    <a:firstRow>
      <a:tcTxStyle b="on" i="off">
        <a:font>
          <a:latin typeface="Chalkduster"/>
          <a:ea typeface="Chalkduster"/>
          <a:cs typeface="Chalkduster"/>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BF00FF"/>
          </a:solidFill>
        </a:fill>
      </a:tcStyle>
    </a:firstRow>
  </a:tblStyle>
  <a:tblStyle styleId="{2708684C-4D16-4618-839F-0558EEFCDFE6}" styleName="">
    <a:tblBg/>
    <a:wholeTbl>
      <a:tcTxStyle b="off" i="off">
        <a:font>
          <a:latin typeface="Chalkduster"/>
          <a:ea typeface="Chalkduster"/>
          <a:cs typeface="Chalkduster"/>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a:tcStyle>
        <a:tcBdr/>
        <a:fill>
          <a:solidFill>
            <a:srgbClr val="FFFFFF"/>
          </a:solidFill>
        </a:fill>
      </a:tcStyle>
    </a:band2H>
    <a:firstCol>
      <a:tcTxStyle b="on" i="off">
        <a:font>
          <a:latin typeface="Chalkduster"/>
          <a:ea typeface="Chalkduster"/>
          <a:cs typeface="Chalkduster"/>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
          <a:latin typeface="Chalkduster"/>
          <a:ea typeface="Chalkduster"/>
          <a:cs typeface="Chalkduster"/>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
          <a:latin typeface="Chalkduster"/>
          <a:ea typeface="Chalkduster"/>
          <a:cs typeface="Chalkduster"/>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0" d="100"/>
          <a:sy n="50" d="100"/>
        </p:scale>
        <p:origin x="1344"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12184913"/>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youtu.be/LWY6EwCXWMk"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Shape 193"/>
          <p:cNvSpPr>
            <a:spLocks noGrp="1" noRot="1" noChangeAspect="1"/>
          </p:cNvSpPr>
          <p:nvPr>
            <p:ph type="sldImg"/>
          </p:nvPr>
        </p:nvSpPr>
        <p:spPr>
          <a:prstGeom prst="rect">
            <a:avLst/>
          </a:prstGeom>
        </p:spPr>
        <p:txBody>
          <a:bodyPr/>
          <a:lstStyle/>
          <a:p>
            <a:endParaRPr/>
          </a:p>
        </p:txBody>
      </p:sp>
      <p:sp>
        <p:nvSpPr>
          <p:cNvPr id="194" name="Shape 194"/>
          <p:cNvSpPr>
            <a:spLocks noGrp="1"/>
          </p:cNvSpPr>
          <p:nvPr>
            <p:ph type="body" sz="quarter" idx="1"/>
          </p:nvPr>
        </p:nvSpPr>
        <p:spPr>
          <a:prstGeom prst="rect">
            <a:avLst/>
          </a:prstGeom>
        </p:spPr>
        <p:txBody>
          <a:bodyPr/>
          <a:lstStyle>
            <a:lvl1pPr>
              <a:defRPr u="sng">
                <a:solidFill>
                  <a:srgbClr val="0000FF"/>
                </a:solidFill>
                <a:uFill>
                  <a:solidFill>
                    <a:srgbClr val="0000FF"/>
                  </a:solidFill>
                </a:uFill>
                <a:hlinkClick r:id="rId3"/>
              </a:defRPr>
            </a:lvl1pPr>
          </a:lstStyle>
          <a:p>
            <a:pPr>
              <a:defRPr u="none">
                <a:solidFill>
                  <a:srgbClr val="000000"/>
                </a:solidFill>
                <a:uFillTx/>
              </a:defRPr>
            </a:pPr>
            <a:r>
              <a:rPr u="sng">
                <a:solidFill>
                  <a:srgbClr val="0000FF"/>
                </a:solidFill>
                <a:uFill>
                  <a:solidFill>
                    <a:srgbClr val="0000FF"/>
                  </a:solidFill>
                </a:uFill>
                <a:hlinkClick r:id="rId3"/>
              </a:rPr>
              <a:t>https://youtu.be/LWY6EwCXWMk</a:t>
            </a:r>
          </a:p>
        </p:txBody>
      </p:sp>
    </p:spTree>
    <p:extLst>
      <p:ext uri="{BB962C8B-B14F-4D97-AF65-F5344CB8AC3E}">
        <p14:creationId xmlns:p14="http://schemas.microsoft.com/office/powerpoint/2010/main" val="703501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olo e sottotitolo">
    <p:spTree>
      <p:nvGrpSpPr>
        <p:cNvPr id="1" name=""/>
        <p:cNvGrpSpPr/>
        <p:nvPr/>
      </p:nvGrpSpPr>
      <p:grpSpPr>
        <a:xfrm>
          <a:off x="0" y="0"/>
          <a:ext cx="0" cy="0"/>
          <a:chOff x="0" y="0"/>
          <a:chExt cx="0" cy="0"/>
        </a:xfrm>
      </p:grpSpPr>
      <p:sp>
        <p:nvSpPr>
          <p:cNvPr id="11" name="Testo titolo"/>
          <p:cNvSpPr txBox="1">
            <a:spLocks noGrp="1"/>
          </p:cNvSpPr>
          <p:nvPr>
            <p:ph type="title"/>
          </p:nvPr>
        </p:nvSpPr>
        <p:spPr>
          <a:xfrm>
            <a:off x="1270000" y="2616200"/>
            <a:ext cx="10464800" cy="2540000"/>
          </a:xfrm>
          <a:prstGeom prst="rect">
            <a:avLst/>
          </a:prstGeom>
        </p:spPr>
        <p:txBody>
          <a:bodyPr anchor="b"/>
          <a:lstStyle/>
          <a:p>
            <a:r>
              <a:t>Testo titolo</a:t>
            </a:r>
          </a:p>
        </p:txBody>
      </p:sp>
      <p:sp>
        <p:nvSpPr>
          <p:cNvPr id="12" name="Corpo livello uno…"/>
          <p:cNvSpPr txBox="1">
            <a:spLocks noGrp="1"/>
          </p:cNvSpPr>
          <p:nvPr>
            <p:ph type="body" sz="quarter" idx="1"/>
          </p:nvPr>
        </p:nvSpPr>
        <p:spPr>
          <a:xfrm>
            <a:off x="1270000" y="5207000"/>
            <a:ext cx="10464800" cy="1663700"/>
          </a:xfrm>
          <a:prstGeom prst="rect">
            <a:avLst/>
          </a:prstGeom>
        </p:spPr>
        <p:txBody>
          <a:bodyPr anchor="t"/>
          <a:lstStyle>
            <a:lvl1pPr marL="0" indent="0" algn="ctr">
              <a:spcBef>
                <a:spcPts val="0"/>
              </a:spcBef>
              <a:buSzTx/>
              <a:buNone/>
            </a:lvl1pPr>
            <a:lvl2pPr marL="0" indent="0" algn="ctr">
              <a:spcBef>
                <a:spcPts val="0"/>
              </a:spcBef>
              <a:buSzTx/>
              <a:buNone/>
            </a:lvl2pPr>
            <a:lvl3pPr marL="0" indent="0" algn="ctr">
              <a:spcBef>
                <a:spcPts val="0"/>
              </a:spcBef>
              <a:buSzTx/>
              <a:buNone/>
            </a:lvl3pPr>
            <a:lvl4pPr marL="0" indent="0" algn="ctr">
              <a:spcBef>
                <a:spcPts val="0"/>
              </a:spcBef>
              <a:buSzTx/>
              <a:buNone/>
            </a:lvl4pPr>
            <a:lvl5pPr marL="0" indent="0" algn="ctr">
              <a:spcBef>
                <a:spcPts val="0"/>
              </a:spcBef>
              <a:buSzTx/>
              <a:buNone/>
            </a:lvl5pPr>
          </a:lstStyle>
          <a:p>
            <a:r>
              <a:t>Corpo livello uno</a:t>
            </a:r>
          </a:p>
          <a:p>
            <a:pPr lvl="1"/>
            <a:r>
              <a:t>Corpo livello due</a:t>
            </a:r>
          </a:p>
          <a:p>
            <a:pPr lvl="2"/>
            <a:r>
              <a:t>Corpo livello tre</a:t>
            </a:r>
          </a:p>
          <a:p>
            <a:pPr lvl="3"/>
            <a:r>
              <a:t>Corpo livello quattro</a:t>
            </a:r>
          </a:p>
          <a:p>
            <a:pPr lvl="4"/>
            <a:r>
              <a:t>Corpo livello cinque</a:t>
            </a:r>
          </a:p>
        </p:txBody>
      </p:sp>
      <p:sp>
        <p:nvSpPr>
          <p:cNvPr id="13" name="Numero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itazione">
    <p:spTree>
      <p:nvGrpSpPr>
        <p:cNvPr id="1" name=""/>
        <p:cNvGrpSpPr/>
        <p:nvPr/>
      </p:nvGrpSpPr>
      <p:grpSpPr>
        <a:xfrm>
          <a:off x="0" y="0"/>
          <a:ext cx="0" cy="0"/>
          <a:chOff x="0" y="0"/>
          <a:chExt cx="0" cy="0"/>
        </a:xfrm>
      </p:grpSpPr>
      <p:sp>
        <p:nvSpPr>
          <p:cNvPr id="93" name="Corpo livello uno…"/>
          <p:cNvSpPr txBox="1">
            <a:spLocks noGrp="1"/>
          </p:cNvSpPr>
          <p:nvPr>
            <p:ph type="body" sz="quarter" idx="1"/>
          </p:nvPr>
        </p:nvSpPr>
        <p:spPr>
          <a:xfrm>
            <a:off x="1270000" y="6362700"/>
            <a:ext cx="10464800" cy="571500"/>
          </a:xfrm>
          <a:prstGeom prst="rect">
            <a:avLst/>
          </a:prstGeom>
        </p:spPr>
        <p:txBody>
          <a:bodyPr anchor="t"/>
          <a:lstStyle>
            <a:lvl1pPr marL="0" indent="0" algn="ctr">
              <a:spcBef>
                <a:spcPts val="0"/>
              </a:spcBef>
              <a:buSzTx/>
              <a:buNone/>
              <a:defRPr sz="2400"/>
            </a:lvl1pPr>
            <a:lvl2pPr marL="952500" indent="-381000" algn="ctr">
              <a:spcBef>
                <a:spcPts val="0"/>
              </a:spcBef>
              <a:buBlip>
                <a:blip r:embed="rId2"/>
              </a:buBlip>
              <a:defRPr sz="2400"/>
            </a:lvl2pPr>
            <a:lvl3pPr marL="1524000" indent="-381000" algn="ctr">
              <a:spcBef>
                <a:spcPts val="0"/>
              </a:spcBef>
              <a:buBlip>
                <a:blip r:embed="rId2"/>
              </a:buBlip>
              <a:defRPr sz="2400"/>
            </a:lvl3pPr>
            <a:lvl4pPr marL="2095500" indent="-381000" algn="ctr">
              <a:spcBef>
                <a:spcPts val="0"/>
              </a:spcBef>
              <a:buBlip>
                <a:blip r:embed="rId2"/>
              </a:buBlip>
              <a:defRPr sz="2400"/>
            </a:lvl4pPr>
            <a:lvl5pPr marL="2667000" indent="-381000" algn="ctr">
              <a:spcBef>
                <a:spcPts val="0"/>
              </a:spcBef>
              <a:buBlip>
                <a:blip r:embed="rId2"/>
              </a:buBlip>
              <a:defRPr sz="2400"/>
            </a:lvl5pPr>
          </a:lstStyle>
          <a:p>
            <a:r>
              <a:t>Corpo livello uno</a:t>
            </a:r>
          </a:p>
          <a:p>
            <a:pPr lvl="1"/>
            <a:r>
              <a:t>Corpo livello due</a:t>
            </a:r>
          </a:p>
          <a:p>
            <a:pPr lvl="2"/>
            <a:r>
              <a:t>Corpo livello tre</a:t>
            </a:r>
          </a:p>
          <a:p>
            <a:pPr lvl="3"/>
            <a:r>
              <a:t>Corpo livello quattro</a:t>
            </a:r>
          </a:p>
          <a:p>
            <a:pPr lvl="4"/>
            <a:r>
              <a:t>Corpo livello cinque</a:t>
            </a:r>
          </a:p>
        </p:txBody>
      </p:sp>
      <p:sp>
        <p:nvSpPr>
          <p:cNvPr id="94" name="“Inserisci qui una citazione”."/>
          <p:cNvSpPr txBox="1">
            <a:spLocks noGrp="1"/>
          </p:cNvSpPr>
          <p:nvPr>
            <p:ph type="body" sz="quarter" idx="13"/>
          </p:nvPr>
        </p:nvSpPr>
        <p:spPr>
          <a:xfrm>
            <a:off x="1270000" y="4518049"/>
            <a:ext cx="10464800" cy="717503"/>
          </a:xfrm>
          <a:prstGeom prst="rect">
            <a:avLst/>
          </a:prstGeom>
        </p:spPr>
        <p:txBody>
          <a:bodyPr/>
          <a:lstStyle/>
          <a:p>
            <a:pPr marL="0" indent="0" algn="ctr">
              <a:spcBef>
                <a:spcPts val="2400"/>
              </a:spcBef>
              <a:buSzTx/>
              <a:buNone/>
              <a:defRPr sz="3800"/>
            </a:pPr>
            <a:endParaRPr/>
          </a:p>
        </p:txBody>
      </p:sp>
      <p:sp>
        <p:nvSpPr>
          <p:cNvPr id="95" name="Numero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02" name="Immagine"/>
          <p:cNvSpPr>
            <a:spLocks noGrp="1"/>
          </p:cNvSpPr>
          <p:nvPr>
            <p:ph type="pic" idx="13"/>
          </p:nvPr>
        </p:nvSpPr>
        <p:spPr>
          <a:xfrm>
            <a:off x="-769776" y="-216732"/>
            <a:ext cx="14960603" cy="10287002"/>
          </a:xfrm>
          <a:prstGeom prst="rect">
            <a:avLst/>
          </a:prstGeom>
        </p:spPr>
        <p:txBody>
          <a:bodyPr lIns="91439" tIns="45719" rIns="91439" bIns="45719" anchor="t">
            <a:noAutofit/>
          </a:bodyPr>
          <a:lstStyle/>
          <a:p>
            <a:endParaRPr/>
          </a:p>
        </p:txBody>
      </p:sp>
      <p:sp>
        <p:nvSpPr>
          <p:cNvPr id="103" name="Numero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Vuoto">
    <p:spTree>
      <p:nvGrpSpPr>
        <p:cNvPr id="1" name=""/>
        <p:cNvGrpSpPr/>
        <p:nvPr/>
      </p:nvGrpSpPr>
      <p:grpSpPr>
        <a:xfrm>
          <a:off x="0" y="0"/>
          <a:ext cx="0" cy="0"/>
          <a:chOff x="0" y="0"/>
          <a:chExt cx="0" cy="0"/>
        </a:xfrm>
      </p:grpSpPr>
      <p:sp>
        <p:nvSpPr>
          <p:cNvPr id="110" name="Numero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Foto - Orizzontale">
    <p:spTree>
      <p:nvGrpSpPr>
        <p:cNvPr id="1" name=""/>
        <p:cNvGrpSpPr/>
        <p:nvPr/>
      </p:nvGrpSpPr>
      <p:grpSpPr>
        <a:xfrm>
          <a:off x="0" y="0"/>
          <a:ext cx="0" cy="0"/>
          <a:chOff x="0" y="0"/>
          <a:chExt cx="0" cy="0"/>
        </a:xfrm>
      </p:grpSpPr>
      <p:sp>
        <p:nvSpPr>
          <p:cNvPr id="20" name="Immagine"/>
          <p:cNvSpPr>
            <a:spLocks noGrp="1"/>
          </p:cNvSpPr>
          <p:nvPr>
            <p:ph type="pic" idx="13"/>
          </p:nvPr>
        </p:nvSpPr>
        <p:spPr>
          <a:xfrm>
            <a:off x="-1358900" y="-1143000"/>
            <a:ext cx="14668500" cy="10058400"/>
          </a:xfrm>
          <a:prstGeom prst="rect">
            <a:avLst/>
          </a:prstGeom>
        </p:spPr>
        <p:txBody>
          <a:bodyPr lIns="91439" tIns="45719" rIns="91439" bIns="45719" anchor="t">
            <a:noAutofit/>
          </a:bodyPr>
          <a:lstStyle/>
          <a:p>
            <a:endParaRPr/>
          </a:p>
        </p:txBody>
      </p:sp>
      <p:sp>
        <p:nvSpPr>
          <p:cNvPr id="21" name="Testo titolo"/>
          <p:cNvSpPr txBox="1">
            <a:spLocks noGrp="1"/>
          </p:cNvSpPr>
          <p:nvPr>
            <p:ph type="title"/>
          </p:nvPr>
        </p:nvSpPr>
        <p:spPr>
          <a:xfrm>
            <a:off x="1181100" y="6794500"/>
            <a:ext cx="10642600" cy="1511300"/>
          </a:xfrm>
          <a:prstGeom prst="rect">
            <a:avLst/>
          </a:prstGeom>
        </p:spPr>
        <p:txBody>
          <a:bodyPr/>
          <a:lstStyle/>
          <a:p>
            <a:r>
              <a:t>Testo titolo</a:t>
            </a:r>
          </a:p>
        </p:txBody>
      </p:sp>
      <p:sp>
        <p:nvSpPr>
          <p:cNvPr id="22" name="Corpo livello uno…"/>
          <p:cNvSpPr txBox="1">
            <a:spLocks noGrp="1"/>
          </p:cNvSpPr>
          <p:nvPr>
            <p:ph type="body" sz="quarter" idx="1"/>
          </p:nvPr>
        </p:nvSpPr>
        <p:spPr>
          <a:xfrm>
            <a:off x="1181100" y="8382000"/>
            <a:ext cx="10642600" cy="939800"/>
          </a:xfrm>
          <a:prstGeom prst="rect">
            <a:avLst/>
          </a:prstGeom>
        </p:spPr>
        <p:txBody>
          <a:bodyPr anchor="t"/>
          <a:lstStyle>
            <a:lvl1pPr marL="0" indent="0" algn="ctr">
              <a:spcBef>
                <a:spcPts val="0"/>
              </a:spcBef>
              <a:buSzTx/>
              <a:buNone/>
            </a:lvl1pPr>
            <a:lvl2pPr marL="0" indent="0" algn="ctr">
              <a:spcBef>
                <a:spcPts val="0"/>
              </a:spcBef>
              <a:buSzTx/>
              <a:buNone/>
            </a:lvl2pPr>
            <a:lvl3pPr marL="0" indent="0" algn="ctr">
              <a:spcBef>
                <a:spcPts val="0"/>
              </a:spcBef>
              <a:buSzTx/>
              <a:buNone/>
            </a:lvl3pPr>
            <a:lvl4pPr marL="0" indent="0" algn="ctr">
              <a:spcBef>
                <a:spcPts val="0"/>
              </a:spcBef>
              <a:buSzTx/>
              <a:buNone/>
            </a:lvl4pPr>
            <a:lvl5pPr marL="0" indent="0" algn="ctr">
              <a:spcBef>
                <a:spcPts val="0"/>
              </a:spcBef>
              <a:buSzTx/>
              <a:buNone/>
            </a:lvl5pPr>
          </a:lstStyle>
          <a:p>
            <a:r>
              <a:t>Corpo livello uno</a:t>
            </a:r>
          </a:p>
          <a:p>
            <a:pPr lvl="1"/>
            <a:r>
              <a:t>Corpo livello due</a:t>
            </a:r>
          </a:p>
          <a:p>
            <a:pPr lvl="2"/>
            <a:r>
              <a:t>Corpo livello tre</a:t>
            </a:r>
          </a:p>
          <a:p>
            <a:pPr lvl="3"/>
            <a:r>
              <a:t>Corpo livello quattro</a:t>
            </a:r>
          </a:p>
          <a:p>
            <a:pPr lvl="4"/>
            <a:r>
              <a:t>Corpo livello cinque</a:t>
            </a:r>
          </a:p>
        </p:txBody>
      </p:sp>
      <p:sp>
        <p:nvSpPr>
          <p:cNvPr id="23" name="Numero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olo - Centrato">
    <p:spTree>
      <p:nvGrpSpPr>
        <p:cNvPr id="1" name=""/>
        <p:cNvGrpSpPr/>
        <p:nvPr/>
      </p:nvGrpSpPr>
      <p:grpSpPr>
        <a:xfrm>
          <a:off x="0" y="0"/>
          <a:ext cx="0" cy="0"/>
          <a:chOff x="0" y="0"/>
          <a:chExt cx="0" cy="0"/>
        </a:xfrm>
      </p:grpSpPr>
      <p:sp>
        <p:nvSpPr>
          <p:cNvPr id="30" name="Testo titolo"/>
          <p:cNvSpPr txBox="1">
            <a:spLocks noGrp="1"/>
          </p:cNvSpPr>
          <p:nvPr>
            <p:ph type="title"/>
          </p:nvPr>
        </p:nvSpPr>
        <p:spPr>
          <a:xfrm>
            <a:off x="1270000" y="3606800"/>
            <a:ext cx="10464800" cy="2540000"/>
          </a:xfrm>
          <a:prstGeom prst="rect">
            <a:avLst/>
          </a:prstGeom>
        </p:spPr>
        <p:txBody>
          <a:bodyPr/>
          <a:lstStyle/>
          <a:p>
            <a:r>
              <a:t>Testo titolo</a:t>
            </a:r>
          </a:p>
        </p:txBody>
      </p:sp>
      <p:sp>
        <p:nvSpPr>
          <p:cNvPr id="31" name="Numero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Foto - Verticale">
    <p:spTree>
      <p:nvGrpSpPr>
        <p:cNvPr id="1" name=""/>
        <p:cNvGrpSpPr/>
        <p:nvPr/>
      </p:nvGrpSpPr>
      <p:grpSpPr>
        <a:xfrm>
          <a:off x="0" y="0"/>
          <a:ext cx="0" cy="0"/>
          <a:chOff x="0" y="0"/>
          <a:chExt cx="0" cy="0"/>
        </a:xfrm>
      </p:grpSpPr>
      <p:sp>
        <p:nvSpPr>
          <p:cNvPr id="38" name="Immagine"/>
          <p:cNvSpPr>
            <a:spLocks noGrp="1"/>
          </p:cNvSpPr>
          <p:nvPr>
            <p:ph type="pic" idx="13"/>
          </p:nvPr>
        </p:nvSpPr>
        <p:spPr>
          <a:xfrm>
            <a:off x="2044700" y="-25400"/>
            <a:ext cx="12534901" cy="8648700"/>
          </a:xfrm>
          <a:prstGeom prst="rect">
            <a:avLst/>
          </a:prstGeom>
        </p:spPr>
        <p:txBody>
          <a:bodyPr lIns="91439" tIns="45719" rIns="91439" bIns="45719" anchor="t">
            <a:noAutofit/>
          </a:bodyPr>
          <a:lstStyle/>
          <a:p>
            <a:endParaRPr/>
          </a:p>
        </p:txBody>
      </p:sp>
      <p:sp>
        <p:nvSpPr>
          <p:cNvPr id="39" name="Testo titolo"/>
          <p:cNvSpPr txBox="1">
            <a:spLocks noGrp="1"/>
          </p:cNvSpPr>
          <p:nvPr>
            <p:ph type="title"/>
          </p:nvPr>
        </p:nvSpPr>
        <p:spPr>
          <a:xfrm>
            <a:off x="609600" y="1155700"/>
            <a:ext cx="5994400" cy="3568700"/>
          </a:xfrm>
          <a:prstGeom prst="rect">
            <a:avLst/>
          </a:prstGeom>
        </p:spPr>
        <p:txBody>
          <a:bodyPr anchor="b"/>
          <a:lstStyle>
            <a:lvl1pPr>
              <a:defRPr sz="5800"/>
            </a:lvl1pPr>
          </a:lstStyle>
          <a:p>
            <a:r>
              <a:t>Testo titolo</a:t>
            </a:r>
          </a:p>
        </p:txBody>
      </p:sp>
      <p:sp>
        <p:nvSpPr>
          <p:cNvPr id="40" name="Corpo livello uno…"/>
          <p:cNvSpPr txBox="1">
            <a:spLocks noGrp="1"/>
          </p:cNvSpPr>
          <p:nvPr>
            <p:ph type="body" sz="quarter" idx="1"/>
          </p:nvPr>
        </p:nvSpPr>
        <p:spPr>
          <a:xfrm>
            <a:off x="609600" y="4762500"/>
            <a:ext cx="5994400" cy="3568700"/>
          </a:xfrm>
          <a:prstGeom prst="rect">
            <a:avLst/>
          </a:prstGeom>
        </p:spPr>
        <p:txBody>
          <a:bodyPr anchor="t"/>
          <a:lstStyle>
            <a:lvl1pPr marL="0" indent="0" algn="ctr">
              <a:spcBef>
                <a:spcPts val="0"/>
              </a:spcBef>
              <a:buSzTx/>
              <a:buNone/>
            </a:lvl1pPr>
            <a:lvl2pPr marL="0" indent="0" algn="ctr">
              <a:spcBef>
                <a:spcPts val="0"/>
              </a:spcBef>
              <a:buSzTx/>
              <a:buNone/>
            </a:lvl2pPr>
            <a:lvl3pPr marL="0" indent="0" algn="ctr">
              <a:spcBef>
                <a:spcPts val="0"/>
              </a:spcBef>
              <a:buSzTx/>
              <a:buNone/>
            </a:lvl3pPr>
            <a:lvl4pPr marL="0" indent="0" algn="ctr">
              <a:spcBef>
                <a:spcPts val="0"/>
              </a:spcBef>
              <a:buSzTx/>
              <a:buNone/>
            </a:lvl4pPr>
            <a:lvl5pPr marL="0" indent="0" algn="ctr">
              <a:spcBef>
                <a:spcPts val="0"/>
              </a:spcBef>
              <a:buSzTx/>
              <a:buNone/>
            </a:lvl5pPr>
          </a:lstStyle>
          <a:p>
            <a:r>
              <a:t>Corpo livello uno</a:t>
            </a:r>
          </a:p>
          <a:p>
            <a:pPr lvl="1"/>
            <a:r>
              <a:t>Corpo livello due</a:t>
            </a:r>
          </a:p>
          <a:p>
            <a:pPr lvl="2"/>
            <a:r>
              <a:t>Corpo livello tre</a:t>
            </a:r>
          </a:p>
          <a:p>
            <a:pPr lvl="3"/>
            <a:r>
              <a:t>Corpo livello quattro</a:t>
            </a:r>
          </a:p>
          <a:p>
            <a:pPr lvl="4"/>
            <a:r>
              <a:t>Corpo livello cinque</a:t>
            </a:r>
          </a:p>
        </p:txBody>
      </p:sp>
      <p:sp>
        <p:nvSpPr>
          <p:cNvPr id="41" name="Numero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olo - In alto">
    <p:spTree>
      <p:nvGrpSpPr>
        <p:cNvPr id="1" name=""/>
        <p:cNvGrpSpPr/>
        <p:nvPr/>
      </p:nvGrpSpPr>
      <p:grpSpPr>
        <a:xfrm>
          <a:off x="0" y="0"/>
          <a:ext cx="0" cy="0"/>
          <a:chOff x="0" y="0"/>
          <a:chExt cx="0" cy="0"/>
        </a:xfrm>
      </p:grpSpPr>
      <p:sp>
        <p:nvSpPr>
          <p:cNvPr id="48" name="Testo titolo"/>
          <p:cNvSpPr txBox="1">
            <a:spLocks noGrp="1"/>
          </p:cNvSpPr>
          <p:nvPr>
            <p:ph type="title"/>
          </p:nvPr>
        </p:nvSpPr>
        <p:spPr>
          <a:xfrm>
            <a:off x="1270000" y="203200"/>
            <a:ext cx="10464800" cy="2540000"/>
          </a:xfrm>
          <a:prstGeom prst="rect">
            <a:avLst/>
          </a:prstGeom>
        </p:spPr>
        <p:txBody>
          <a:bodyPr/>
          <a:lstStyle/>
          <a:p>
            <a:r>
              <a:t>Testo titolo</a:t>
            </a:r>
          </a:p>
        </p:txBody>
      </p:sp>
      <p:sp>
        <p:nvSpPr>
          <p:cNvPr id="49" name="Numero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olo e punti elenco">
    <p:spTree>
      <p:nvGrpSpPr>
        <p:cNvPr id="1" name=""/>
        <p:cNvGrpSpPr/>
        <p:nvPr/>
      </p:nvGrpSpPr>
      <p:grpSpPr>
        <a:xfrm>
          <a:off x="0" y="0"/>
          <a:ext cx="0" cy="0"/>
          <a:chOff x="0" y="0"/>
          <a:chExt cx="0" cy="0"/>
        </a:xfrm>
      </p:grpSpPr>
      <p:sp>
        <p:nvSpPr>
          <p:cNvPr id="56" name="Testo titolo"/>
          <p:cNvSpPr txBox="1">
            <a:spLocks noGrp="1"/>
          </p:cNvSpPr>
          <p:nvPr>
            <p:ph type="title"/>
          </p:nvPr>
        </p:nvSpPr>
        <p:spPr>
          <a:xfrm>
            <a:off x="1270000" y="203200"/>
            <a:ext cx="10464800" cy="2540000"/>
          </a:xfrm>
          <a:prstGeom prst="rect">
            <a:avLst/>
          </a:prstGeom>
        </p:spPr>
        <p:txBody>
          <a:bodyPr/>
          <a:lstStyle/>
          <a:p>
            <a:r>
              <a:t>Testo titolo</a:t>
            </a:r>
          </a:p>
        </p:txBody>
      </p:sp>
      <p:sp>
        <p:nvSpPr>
          <p:cNvPr id="57" name="Corpo livello uno…"/>
          <p:cNvSpPr txBox="1">
            <a:spLocks noGrp="1"/>
          </p:cNvSpPr>
          <p:nvPr>
            <p:ph type="body" sz="quarter" idx="1"/>
          </p:nvPr>
        </p:nvSpPr>
        <p:spPr>
          <a:xfrm>
            <a:off x="1270000" y="2768600"/>
            <a:ext cx="10464800" cy="1756851"/>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Corpo livello uno</a:t>
            </a:r>
          </a:p>
          <a:p>
            <a:pPr lvl="1"/>
            <a:r>
              <a:t>Corpo livello due</a:t>
            </a:r>
          </a:p>
          <a:p>
            <a:pPr lvl="2"/>
            <a:r>
              <a:t>Corpo livello tre</a:t>
            </a:r>
          </a:p>
          <a:p>
            <a:pPr lvl="3"/>
            <a:r>
              <a:t>Corpo livello quattro</a:t>
            </a:r>
          </a:p>
          <a:p>
            <a:pPr lvl="4"/>
            <a:r>
              <a:t>Corpo livello cinque</a:t>
            </a:r>
          </a:p>
        </p:txBody>
      </p:sp>
      <p:sp>
        <p:nvSpPr>
          <p:cNvPr id="58" name="Numero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olo, punti elenco e foto">
    <p:spTree>
      <p:nvGrpSpPr>
        <p:cNvPr id="1" name=""/>
        <p:cNvGrpSpPr/>
        <p:nvPr/>
      </p:nvGrpSpPr>
      <p:grpSpPr>
        <a:xfrm>
          <a:off x="0" y="0"/>
          <a:ext cx="0" cy="0"/>
          <a:chOff x="0" y="0"/>
          <a:chExt cx="0" cy="0"/>
        </a:xfrm>
      </p:grpSpPr>
      <p:sp>
        <p:nvSpPr>
          <p:cNvPr id="65" name="Immagine"/>
          <p:cNvSpPr>
            <a:spLocks noGrp="1"/>
          </p:cNvSpPr>
          <p:nvPr>
            <p:ph type="pic" idx="13"/>
          </p:nvPr>
        </p:nvSpPr>
        <p:spPr>
          <a:xfrm>
            <a:off x="3543300" y="2018930"/>
            <a:ext cx="10299700" cy="7112001"/>
          </a:xfrm>
          <a:prstGeom prst="rect">
            <a:avLst/>
          </a:prstGeom>
        </p:spPr>
        <p:txBody>
          <a:bodyPr lIns="91439" tIns="45719" rIns="91439" bIns="45719" anchor="t">
            <a:noAutofit/>
          </a:bodyPr>
          <a:lstStyle/>
          <a:p>
            <a:endParaRPr/>
          </a:p>
        </p:txBody>
      </p:sp>
      <p:sp>
        <p:nvSpPr>
          <p:cNvPr id="66" name="Testo titolo"/>
          <p:cNvSpPr txBox="1">
            <a:spLocks noGrp="1"/>
          </p:cNvSpPr>
          <p:nvPr>
            <p:ph type="title"/>
          </p:nvPr>
        </p:nvSpPr>
        <p:spPr>
          <a:xfrm>
            <a:off x="1270000" y="203200"/>
            <a:ext cx="10464800" cy="2540000"/>
          </a:xfrm>
          <a:prstGeom prst="rect">
            <a:avLst/>
          </a:prstGeom>
        </p:spPr>
        <p:txBody>
          <a:bodyPr/>
          <a:lstStyle/>
          <a:p>
            <a:r>
              <a:t>Testo titolo</a:t>
            </a:r>
          </a:p>
        </p:txBody>
      </p:sp>
      <p:sp>
        <p:nvSpPr>
          <p:cNvPr id="67" name="Corpo livello uno…"/>
          <p:cNvSpPr txBox="1">
            <a:spLocks noGrp="1"/>
          </p:cNvSpPr>
          <p:nvPr>
            <p:ph type="body" sz="half" idx="1"/>
          </p:nvPr>
        </p:nvSpPr>
        <p:spPr>
          <a:xfrm>
            <a:off x="1270000" y="2946400"/>
            <a:ext cx="5270500" cy="6096000"/>
          </a:xfrm>
          <a:prstGeom prst="rect">
            <a:avLst/>
          </a:prstGeom>
        </p:spPr>
        <p:txBody>
          <a:bodyPr/>
          <a:lstStyle>
            <a:lvl1pPr marL="482600" indent="-482600">
              <a:spcBef>
                <a:spcPts val="3200"/>
              </a:spcBef>
              <a:buBlip>
                <a:blip r:embed="rId2"/>
              </a:buBlip>
              <a:defRPr sz="3200"/>
            </a:lvl1pPr>
            <a:lvl2pPr marL="965200" indent="-482600">
              <a:spcBef>
                <a:spcPts val="3200"/>
              </a:spcBef>
              <a:buBlip>
                <a:blip r:embed="rId2"/>
              </a:buBlip>
              <a:defRPr sz="3200"/>
            </a:lvl2pPr>
            <a:lvl3pPr marL="1447800" indent="-482600">
              <a:spcBef>
                <a:spcPts val="3200"/>
              </a:spcBef>
              <a:buBlip>
                <a:blip r:embed="rId2"/>
              </a:buBlip>
              <a:defRPr sz="3200"/>
            </a:lvl3pPr>
            <a:lvl4pPr marL="1930400" indent="-482600">
              <a:spcBef>
                <a:spcPts val="3200"/>
              </a:spcBef>
              <a:buBlip>
                <a:blip r:embed="rId2"/>
              </a:buBlip>
              <a:defRPr sz="3200"/>
            </a:lvl4pPr>
            <a:lvl5pPr marL="2413000" indent="-482600">
              <a:spcBef>
                <a:spcPts val="3200"/>
              </a:spcBef>
              <a:buBlip>
                <a:blip r:embed="rId2"/>
              </a:buBlip>
              <a:defRPr sz="3200"/>
            </a:lvl5pPr>
          </a:lstStyle>
          <a:p>
            <a:r>
              <a:t>Corpo livello uno</a:t>
            </a:r>
          </a:p>
          <a:p>
            <a:pPr lvl="1"/>
            <a:r>
              <a:t>Corpo livello due</a:t>
            </a:r>
          </a:p>
          <a:p>
            <a:pPr lvl="2"/>
            <a:r>
              <a:t>Corpo livello tre</a:t>
            </a:r>
          </a:p>
          <a:p>
            <a:pPr lvl="3"/>
            <a:r>
              <a:t>Corpo livello quattro</a:t>
            </a:r>
          </a:p>
          <a:p>
            <a:pPr lvl="4"/>
            <a:r>
              <a:t>Corpo livello cinque</a:t>
            </a:r>
          </a:p>
        </p:txBody>
      </p:sp>
      <p:sp>
        <p:nvSpPr>
          <p:cNvPr id="68" name="Numero diapositiva"/>
          <p:cNvSpPr txBox="1">
            <a:spLocks noGrp="1"/>
          </p:cNvSpPr>
          <p:nvPr>
            <p:ph type="sldNum" sz="quarter" idx="2"/>
          </p:nvPr>
        </p:nvSpPr>
        <p:spPr>
          <a:xfrm>
            <a:off x="6256723" y="9197831"/>
            <a:ext cx="409840" cy="454169"/>
          </a:xfrm>
          <a:prstGeom prst="rect">
            <a:avLst/>
          </a:prstGeom>
        </p:spPr>
        <p:txBody>
          <a:bodyPr/>
          <a:lstStyle>
            <a:lvl1pPr algn="r"/>
          </a:lstStyle>
          <a:p>
            <a:fld id="{86CB4B4D-7CA3-9044-876B-883B54F8677D}" type="slidenum">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unti elenco">
    <p:spTree>
      <p:nvGrpSpPr>
        <p:cNvPr id="1" name=""/>
        <p:cNvGrpSpPr/>
        <p:nvPr/>
      </p:nvGrpSpPr>
      <p:grpSpPr>
        <a:xfrm>
          <a:off x="0" y="0"/>
          <a:ext cx="0" cy="0"/>
          <a:chOff x="0" y="0"/>
          <a:chExt cx="0" cy="0"/>
        </a:xfrm>
      </p:grpSpPr>
      <p:sp>
        <p:nvSpPr>
          <p:cNvPr id="75" name="Corpo livello uno…"/>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Corpo livello uno</a:t>
            </a:r>
          </a:p>
          <a:p>
            <a:pPr lvl="1"/>
            <a:r>
              <a:t>Corpo livello due</a:t>
            </a:r>
          </a:p>
          <a:p>
            <a:pPr lvl="2"/>
            <a:r>
              <a:t>Corpo livello tre</a:t>
            </a:r>
          </a:p>
          <a:p>
            <a:pPr lvl="3"/>
            <a:r>
              <a:t>Corpo livello quattro</a:t>
            </a:r>
          </a:p>
          <a:p>
            <a:pPr lvl="4"/>
            <a:r>
              <a:t>Corpo livello cinque</a:t>
            </a:r>
          </a:p>
        </p:txBody>
      </p:sp>
      <p:sp>
        <p:nvSpPr>
          <p:cNvPr id="76" name="Numero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Foto - 3 per pagina">
    <p:spTree>
      <p:nvGrpSpPr>
        <p:cNvPr id="1" name=""/>
        <p:cNvGrpSpPr/>
        <p:nvPr/>
      </p:nvGrpSpPr>
      <p:grpSpPr>
        <a:xfrm>
          <a:off x="0" y="0"/>
          <a:ext cx="0" cy="0"/>
          <a:chOff x="0" y="0"/>
          <a:chExt cx="0" cy="0"/>
        </a:xfrm>
      </p:grpSpPr>
      <p:sp>
        <p:nvSpPr>
          <p:cNvPr id="83" name="Immagine"/>
          <p:cNvSpPr>
            <a:spLocks noGrp="1"/>
          </p:cNvSpPr>
          <p:nvPr>
            <p:ph type="pic" idx="13"/>
          </p:nvPr>
        </p:nvSpPr>
        <p:spPr>
          <a:xfrm>
            <a:off x="4703922" y="3389019"/>
            <a:ext cx="9639302" cy="6401759"/>
          </a:xfrm>
          <a:prstGeom prst="rect">
            <a:avLst/>
          </a:prstGeom>
        </p:spPr>
        <p:txBody>
          <a:bodyPr lIns="91439" tIns="45719" rIns="91439" bIns="45719" anchor="t">
            <a:noAutofit/>
          </a:bodyPr>
          <a:lstStyle/>
          <a:p>
            <a:endParaRPr/>
          </a:p>
        </p:txBody>
      </p:sp>
      <p:sp>
        <p:nvSpPr>
          <p:cNvPr id="84" name="Immagine"/>
          <p:cNvSpPr>
            <a:spLocks noGrp="1"/>
          </p:cNvSpPr>
          <p:nvPr>
            <p:ph type="pic" sz="half" idx="14"/>
          </p:nvPr>
        </p:nvSpPr>
        <p:spPr>
          <a:xfrm>
            <a:off x="7281774" y="-1330382"/>
            <a:ext cx="4978402" cy="6332526"/>
          </a:xfrm>
          <a:prstGeom prst="rect">
            <a:avLst/>
          </a:prstGeom>
        </p:spPr>
        <p:txBody>
          <a:bodyPr lIns="91439" tIns="45719" rIns="91439" bIns="45719" anchor="t">
            <a:noAutofit/>
          </a:bodyPr>
          <a:lstStyle/>
          <a:p>
            <a:endParaRPr/>
          </a:p>
        </p:txBody>
      </p:sp>
      <p:sp>
        <p:nvSpPr>
          <p:cNvPr id="85" name="Immagine"/>
          <p:cNvSpPr>
            <a:spLocks noGrp="1"/>
          </p:cNvSpPr>
          <p:nvPr>
            <p:ph type="pic" idx="15"/>
          </p:nvPr>
        </p:nvSpPr>
        <p:spPr>
          <a:xfrm>
            <a:off x="-3213100" y="762000"/>
            <a:ext cx="12280900" cy="8496301"/>
          </a:xfrm>
          <a:prstGeom prst="rect">
            <a:avLst/>
          </a:prstGeom>
        </p:spPr>
        <p:txBody>
          <a:bodyPr lIns="91439" tIns="45719" rIns="91439" bIns="45719" anchor="t">
            <a:noAutofit/>
          </a:bodyPr>
          <a:lstStyle/>
          <a:p>
            <a:endParaRPr/>
          </a:p>
        </p:txBody>
      </p:sp>
      <p:sp>
        <p:nvSpPr>
          <p:cNvPr id="86" name="Numero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Corpo livello uno…"/>
          <p:cNvSpPr txBox="1">
            <a:spLocks noGrp="1"/>
          </p:cNvSpPr>
          <p:nvPr>
            <p:ph type="body" idx="1"/>
          </p:nvPr>
        </p:nvSpPr>
        <p:spPr>
          <a:xfrm>
            <a:off x="1270000" y="1066800"/>
            <a:ext cx="10464800" cy="7620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a:buBlip>
                <a:blip r:embed="rId15"/>
              </a:buBlip>
            </a:lvl1pPr>
            <a:lvl2pPr>
              <a:buBlip>
                <a:blip r:embed="rId15"/>
              </a:buBlip>
            </a:lvl2pPr>
            <a:lvl3pPr>
              <a:buBlip>
                <a:blip r:embed="rId15"/>
              </a:buBlip>
            </a:lvl3pPr>
            <a:lvl4pPr>
              <a:buBlip>
                <a:blip r:embed="rId15"/>
              </a:buBlip>
            </a:lvl4pPr>
            <a:lvl5pPr>
              <a:buBlip>
                <a:blip r:embed="rId15"/>
              </a:buBlip>
            </a:lvl5pPr>
          </a:lstStyle>
          <a:p>
            <a:r>
              <a:t>Corpo livello uno</a:t>
            </a:r>
          </a:p>
          <a:p>
            <a:pPr lvl="1"/>
            <a:r>
              <a:t>Corpo livello due</a:t>
            </a:r>
          </a:p>
          <a:p>
            <a:pPr lvl="2"/>
            <a:r>
              <a:t>Corpo livello tre</a:t>
            </a:r>
          </a:p>
          <a:p>
            <a:pPr lvl="3"/>
            <a:r>
              <a:t>Corpo livello quattro</a:t>
            </a:r>
          </a:p>
          <a:p>
            <a:pPr lvl="4"/>
            <a:r>
              <a:t>Corpo livello cinque</a:t>
            </a:r>
          </a:p>
        </p:txBody>
      </p:sp>
      <p:sp>
        <p:nvSpPr>
          <p:cNvPr id="3" name="Testo titolo"/>
          <p:cNvSpPr txBox="1">
            <a:spLocks noGrp="1"/>
          </p:cNvSpPr>
          <p:nvPr>
            <p:ph type="title"/>
          </p:nvPr>
        </p:nvSpPr>
        <p:spPr>
          <a:xfrm>
            <a:off x="1948462" y="1950720"/>
            <a:ext cx="10403841" cy="6615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Testo titolo</a:t>
            </a:r>
          </a:p>
        </p:txBody>
      </p:sp>
      <p:sp>
        <p:nvSpPr>
          <p:cNvPr id="4" name="Numero diapositiva"/>
          <p:cNvSpPr txBox="1">
            <a:spLocks noGrp="1"/>
          </p:cNvSpPr>
          <p:nvPr>
            <p:ph type="sldNum" sz="quarter" idx="2"/>
          </p:nvPr>
        </p:nvSpPr>
        <p:spPr>
          <a:xfrm>
            <a:off x="6297011" y="9197831"/>
            <a:ext cx="409839" cy="454169"/>
          </a:xfrm>
          <a:prstGeom prst="rect">
            <a:avLst/>
          </a:prstGeom>
          <a:ln w="12700">
            <a:miter lim="400000"/>
          </a:ln>
        </p:spPr>
        <p:txBody>
          <a:bodyPr wrap="none" lIns="50800" tIns="50800" rIns="50800" bIns="50800" anchor="b">
            <a:spAutoFit/>
          </a:bodyPr>
          <a:lstStyle>
            <a:lvl1pPr>
              <a:defRPr sz="1800">
                <a:solidFill>
                  <a:srgbClr val="FFFFFF"/>
                </a:solidFill>
              </a:defRPr>
            </a:lvl1pPr>
          </a:lstStyle>
          <a:p>
            <a:fld id="{86CB4B4D-7CA3-9044-876B-883B54F8677D}" type="slidenum">
              <a:t>‹Nº›</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457200"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Chalkduster"/>
          <a:ea typeface="Chalkduster"/>
          <a:cs typeface="Chalkduster"/>
          <a:sym typeface="Chalkduster"/>
        </a:defRPr>
      </a:lvl1pPr>
      <a:lvl2pPr marL="0" marR="0" indent="0" algn="ctr" defTabSz="457200"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Chalkduster"/>
          <a:ea typeface="Chalkduster"/>
          <a:cs typeface="Chalkduster"/>
          <a:sym typeface="Chalkduster"/>
        </a:defRPr>
      </a:lvl2pPr>
      <a:lvl3pPr marL="0" marR="0" indent="0" algn="ctr" defTabSz="457200"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Chalkduster"/>
          <a:ea typeface="Chalkduster"/>
          <a:cs typeface="Chalkduster"/>
          <a:sym typeface="Chalkduster"/>
        </a:defRPr>
      </a:lvl3pPr>
      <a:lvl4pPr marL="0" marR="0" indent="0" algn="ctr" defTabSz="457200"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Chalkduster"/>
          <a:ea typeface="Chalkduster"/>
          <a:cs typeface="Chalkduster"/>
          <a:sym typeface="Chalkduster"/>
        </a:defRPr>
      </a:lvl4pPr>
      <a:lvl5pPr marL="0" marR="0" indent="0" algn="ctr" defTabSz="457200"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Chalkduster"/>
          <a:ea typeface="Chalkduster"/>
          <a:cs typeface="Chalkduster"/>
          <a:sym typeface="Chalkduster"/>
        </a:defRPr>
      </a:lvl5pPr>
      <a:lvl6pPr marL="0" marR="0" indent="0" algn="ctr" defTabSz="457200"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Chalkduster"/>
          <a:ea typeface="Chalkduster"/>
          <a:cs typeface="Chalkduster"/>
          <a:sym typeface="Chalkduster"/>
        </a:defRPr>
      </a:lvl6pPr>
      <a:lvl7pPr marL="0" marR="0" indent="0" algn="ctr" defTabSz="457200"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Chalkduster"/>
          <a:ea typeface="Chalkduster"/>
          <a:cs typeface="Chalkduster"/>
          <a:sym typeface="Chalkduster"/>
        </a:defRPr>
      </a:lvl7pPr>
      <a:lvl8pPr marL="0" marR="0" indent="0" algn="ctr" defTabSz="457200"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Chalkduster"/>
          <a:ea typeface="Chalkduster"/>
          <a:cs typeface="Chalkduster"/>
          <a:sym typeface="Chalkduster"/>
        </a:defRPr>
      </a:lvl8pPr>
      <a:lvl9pPr marL="0" marR="0" indent="0" algn="ctr" defTabSz="457200"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Chalkduster"/>
          <a:ea typeface="Chalkduster"/>
          <a:cs typeface="Chalkduster"/>
          <a:sym typeface="Chalkduster"/>
        </a:defRPr>
      </a:lvl9pPr>
    </p:titleStyle>
    <p:bodyStyle>
      <a:lvl1pPr marL="571500" marR="0" indent="-571500" algn="l" defTabSz="457200" rtl="0" latinLnBrk="0">
        <a:lnSpc>
          <a:spcPct val="100000"/>
        </a:lnSpc>
        <a:spcBef>
          <a:spcPts val="3600"/>
        </a:spcBef>
        <a:spcAft>
          <a:spcPts val="0"/>
        </a:spcAft>
        <a:buClrTx/>
        <a:buSzPct val="43000"/>
        <a:buFontTx/>
        <a:buBlip>
          <a:blip r:embed="rId15"/>
        </a:buBlip>
        <a:tabLst/>
        <a:defRPr sz="3600" b="0" i="0" u="none" strike="noStrike" cap="none" spc="0" baseline="0">
          <a:solidFill>
            <a:srgbClr val="FFFFFF"/>
          </a:solidFill>
          <a:uFillTx/>
          <a:latin typeface="Chalkduster"/>
          <a:ea typeface="Chalkduster"/>
          <a:cs typeface="Chalkduster"/>
          <a:sym typeface="Chalkduster"/>
        </a:defRPr>
      </a:lvl1pPr>
      <a:lvl2pPr marL="1143000" marR="0" indent="-571500" algn="l" defTabSz="457200" rtl="0" latinLnBrk="0">
        <a:lnSpc>
          <a:spcPct val="100000"/>
        </a:lnSpc>
        <a:spcBef>
          <a:spcPts val="3600"/>
        </a:spcBef>
        <a:spcAft>
          <a:spcPts val="0"/>
        </a:spcAft>
        <a:buClrTx/>
        <a:buSzPct val="43000"/>
        <a:buFontTx/>
        <a:buBlip>
          <a:blip r:embed="rId15"/>
        </a:buBlip>
        <a:tabLst/>
        <a:defRPr sz="3600" b="0" i="0" u="none" strike="noStrike" cap="none" spc="0" baseline="0">
          <a:solidFill>
            <a:srgbClr val="FFFFFF"/>
          </a:solidFill>
          <a:uFillTx/>
          <a:latin typeface="Chalkduster"/>
          <a:ea typeface="Chalkduster"/>
          <a:cs typeface="Chalkduster"/>
          <a:sym typeface="Chalkduster"/>
        </a:defRPr>
      </a:lvl2pPr>
      <a:lvl3pPr marL="1714500" marR="0" indent="-571500" algn="l" defTabSz="457200" rtl="0" latinLnBrk="0">
        <a:lnSpc>
          <a:spcPct val="100000"/>
        </a:lnSpc>
        <a:spcBef>
          <a:spcPts val="3600"/>
        </a:spcBef>
        <a:spcAft>
          <a:spcPts val="0"/>
        </a:spcAft>
        <a:buClrTx/>
        <a:buSzPct val="43000"/>
        <a:buFontTx/>
        <a:buBlip>
          <a:blip r:embed="rId15"/>
        </a:buBlip>
        <a:tabLst/>
        <a:defRPr sz="3600" b="0" i="0" u="none" strike="noStrike" cap="none" spc="0" baseline="0">
          <a:solidFill>
            <a:srgbClr val="FFFFFF"/>
          </a:solidFill>
          <a:uFillTx/>
          <a:latin typeface="Chalkduster"/>
          <a:ea typeface="Chalkduster"/>
          <a:cs typeface="Chalkduster"/>
          <a:sym typeface="Chalkduster"/>
        </a:defRPr>
      </a:lvl3pPr>
      <a:lvl4pPr marL="2286000" marR="0" indent="-571500" algn="l" defTabSz="457200" rtl="0" latinLnBrk="0">
        <a:lnSpc>
          <a:spcPct val="100000"/>
        </a:lnSpc>
        <a:spcBef>
          <a:spcPts val="3600"/>
        </a:spcBef>
        <a:spcAft>
          <a:spcPts val="0"/>
        </a:spcAft>
        <a:buClrTx/>
        <a:buSzPct val="43000"/>
        <a:buFontTx/>
        <a:buBlip>
          <a:blip r:embed="rId15"/>
        </a:buBlip>
        <a:tabLst/>
        <a:defRPr sz="3600" b="0" i="0" u="none" strike="noStrike" cap="none" spc="0" baseline="0">
          <a:solidFill>
            <a:srgbClr val="FFFFFF"/>
          </a:solidFill>
          <a:uFillTx/>
          <a:latin typeface="Chalkduster"/>
          <a:ea typeface="Chalkduster"/>
          <a:cs typeface="Chalkduster"/>
          <a:sym typeface="Chalkduster"/>
        </a:defRPr>
      </a:lvl4pPr>
      <a:lvl5pPr marL="2857500" marR="0" indent="-571500" algn="l" defTabSz="457200" rtl="0" latinLnBrk="0">
        <a:lnSpc>
          <a:spcPct val="100000"/>
        </a:lnSpc>
        <a:spcBef>
          <a:spcPts val="3600"/>
        </a:spcBef>
        <a:spcAft>
          <a:spcPts val="0"/>
        </a:spcAft>
        <a:buClrTx/>
        <a:buSzPct val="43000"/>
        <a:buFontTx/>
        <a:buBlip>
          <a:blip r:embed="rId15"/>
        </a:buBlip>
        <a:tabLst/>
        <a:defRPr sz="3600" b="0" i="0" u="none" strike="noStrike" cap="none" spc="0" baseline="0">
          <a:solidFill>
            <a:srgbClr val="FFFFFF"/>
          </a:solidFill>
          <a:uFillTx/>
          <a:latin typeface="Chalkduster"/>
          <a:ea typeface="Chalkduster"/>
          <a:cs typeface="Chalkduster"/>
          <a:sym typeface="Chalkduster"/>
        </a:defRPr>
      </a:lvl5pPr>
      <a:lvl6pPr marL="3429000" marR="0" indent="-571500" algn="l" defTabSz="457200" rtl="0" latinLnBrk="0">
        <a:lnSpc>
          <a:spcPct val="100000"/>
        </a:lnSpc>
        <a:spcBef>
          <a:spcPts val="3600"/>
        </a:spcBef>
        <a:spcAft>
          <a:spcPts val="0"/>
        </a:spcAft>
        <a:buClrTx/>
        <a:buSzPct val="43000"/>
        <a:buFontTx/>
        <a:buBlip>
          <a:blip r:embed="rId15"/>
        </a:buBlip>
        <a:tabLst/>
        <a:defRPr sz="3600" b="0" i="0" u="none" strike="noStrike" cap="none" spc="0" baseline="0">
          <a:solidFill>
            <a:srgbClr val="FFFFFF"/>
          </a:solidFill>
          <a:uFillTx/>
          <a:latin typeface="Chalkduster"/>
          <a:ea typeface="Chalkduster"/>
          <a:cs typeface="Chalkduster"/>
          <a:sym typeface="Chalkduster"/>
        </a:defRPr>
      </a:lvl6pPr>
      <a:lvl7pPr marL="4000500" marR="0" indent="-571500" algn="l" defTabSz="457200" rtl="0" latinLnBrk="0">
        <a:lnSpc>
          <a:spcPct val="100000"/>
        </a:lnSpc>
        <a:spcBef>
          <a:spcPts val="3600"/>
        </a:spcBef>
        <a:spcAft>
          <a:spcPts val="0"/>
        </a:spcAft>
        <a:buClrTx/>
        <a:buSzPct val="43000"/>
        <a:buFontTx/>
        <a:buBlip>
          <a:blip r:embed="rId15"/>
        </a:buBlip>
        <a:tabLst/>
        <a:defRPr sz="3600" b="0" i="0" u="none" strike="noStrike" cap="none" spc="0" baseline="0">
          <a:solidFill>
            <a:srgbClr val="FFFFFF"/>
          </a:solidFill>
          <a:uFillTx/>
          <a:latin typeface="Chalkduster"/>
          <a:ea typeface="Chalkduster"/>
          <a:cs typeface="Chalkduster"/>
          <a:sym typeface="Chalkduster"/>
        </a:defRPr>
      </a:lvl7pPr>
      <a:lvl8pPr marL="4572000" marR="0" indent="-571500" algn="l" defTabSz="457200" rtl="0" latinLnBrk="0">
        <a:lnSpc>
          <a:spcPct val="100000"/>
        </a:lnSpc>
        <a:spcBef>
          <a:spcPts val="3600"/>
        </a:spcBef>
        <a:spcAft>
          <a:spcPts val="0"/>
        </a:spcAft>
        <a:buClrTx/>
        <a:buSzPct val="43000"/>
        <a:buFontTx/>
        <a:buBlip>
          <a:blip r:embed="rId15"/>
        </a:buBlip>
        <a:tabLst/>
        <a:defRPr sz="3600" b="0" i="0" u="none" strike="noStrike" cap="none" spc="0" baseline="0">
          <a:solidFill>
            <a:srgbClr val="FFFFFF"/>
          </a:solidFill>
          <a:uFillTx/>
          <a:latin typeface="Chalkduster"/>
          <a:ea typeface="Chalkduster"/>
          <a:cs typeface="Chalkduster"/>
          <a:sym typeface="Chalkduster"/>
        </a:defRPr>
      </a:lvl8pPr>
      <a:lvl9pPr marL="5143500" marR="0" indent="-571500" algn="l" defTabSz="457200" rtl="0" latinLnBrk="0">
        <a:lnSpc>
          <a:spcPct val="100000"/>
        </a:lnSpc>
        <a:spcBef>
          <a:spcPts val="3600"/>
        </a:spcBef>
        <a:spcAft>
          <a:spcPts val="0"/>
        </a:spcAft>
        <a:buClrTx/>
        <a:buSzPct val="43000"/>
        <a:buFontTx/>
        <a:buBlip>
          <a:blip r:embed="rId15"/>
        </a:buBlip>
        <a:tabLst/>
        <a:defRPr sz="3600" b="0" i="0" u="none" strike="noStrike" cap="none" spc="0" baseline="0">
          <a:solidFill>
            <a:srgbClr val="FFFFFF"/>
          </a:solidFill>
          <a:uFillTx/>
          <a:latin typeface="Chalkduster"/>
          <a:ea typeface="Chalkduster"/>
          <a:cs typeface="Chalkduster"/>
          <a:sym typeface="Chalkduster"/>
        </a:defRPr>
      </a:lvl9pPr>
    </p:bodyStyle>
    <p:otherStyle>
      <a:lvl1pPr marL="0" marR="0" indent="0" algn="ctr" defTabSz="457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halkduster"/>
        </a:defRPr>
      </a:lvl1pPr>
      <a:lvl2pPr marL="0" marR="0" indent="0" algn="ctr" defTabSz="457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halkduster"/>
        </a:defRPr>
      </a:lvl2pPr>
      <a:lvl3pPr marL="0" marR="0" indent="0" algn="ctr" defTabSz="457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halkduster"/>
        </a:defRPr>
      </a:lvl3pPr>
      <a:lvl4pPr marL="0" marR="0" indent="0" algn="ctr" defTabSz="457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halkduster"/>
        </a:defRPr>
      </a:lvl4pPr>
      <a:lvl5pPr marL="0" marR="0" indent="0" algn="ctr" defTabSz="457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halkduster"/>
        </a:defRPr>
      </a:lvl5pPr>
      <a:lvl6pPr marL="0" marR="0" indent="0" algn="ctr" defTabSz="457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halkduster"/>
        </a:defRPr>
      </a:lvl6pPr>
      <a:lvl7pPr marL="0" marR="0" indent="0" algn="ctr" defTabSz="457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halkduster"/>
        </a:defRPr>
      </a:lvl7pPr>
      <a:lvl8pPr marL="0" marR="0" indent="0" algn="ctr" defTabSz="457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halkduster"/>
        </a:defRPr>
      </a:lvl8pPr>
      <a:lvl9pPr marL="0" marR="0" indent="0" algn="ctr" defTabSz="457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halkduster"/>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8.xml"/><Relationship Id="rId5" Type="http://schemas.openxmlformats.org/officeDocument/2006/relationships/image" Target="../media/image6.emf"/><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6.xml"/><Relationship Id="rId4" Type="http://schemas.openxmlformats.org/officeDocument/2006/relationships/image" Target="../media/image34.jpeg"/></Relationships>
</file>

<file path=ppt/slides/_rels/slide1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6.xml"/><Relationship Id="rId4" Type="http://schemas.openxmlformats.org/officeDocument/2006/relationships/image" Target="../media/image37.jpeg"/></Relationships>
</file>

<file path=ppt/slides/_rels/slide1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3.jpeg"/><Relationship Id="rId1" Type="http://schemas.openxmlformats.org/officeDocument/2006/relationships/slideLayout" Target="../slideLayouts/slideLayout6.xml"/><Relationship Id="rId4" Type="http://schemas.openxmlformats.org/officeDocument/2006/relationships/image" Target="../media/image39.jpeg"/></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hyperlink" Target="https://www.youtube.com/watch?v=WINU3t7dlaI" TargetMode="External"/><Relationship Id="rId4" Type="http://schemas.openxmlformats.org/officeDocument/2006/relationships/image" Target="../media/image41.emf"/></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hyperlink" Target="mailto:pnaves@scuola.cl" TargetMode="Externa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8.xml"/><Relationship Id="rId4" Type="http://schemas.openxmlformats.org/officeDocument/2006/relationships/image" Target="../media/image6.emf"/></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0.xml"/><Relationship Id="rId5" Type="http://schemas.openxmlformats.org/officeDocument/2006/relationships/image" Target="../media/image12.jpe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jpeg"/><Relationship Id="rId2" Type="http://schemas.openxmlformats.org/officeDocument/2006/relationships/image" Target="../media/image13.jpeg"/><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16.pn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 Id="rId4" Type="http://schemas.openxmlformats.org/officeDocument/2006/relationships/image" Target="../media/image21.emf"/></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362143" y="390098"/>
            <a:ext cx="2652999" cy="2010202"/>
          </a:xfrm>
          <a:prstGeom prst="rect">
            <a:avLst/>
          </a:prstGeom>
        </p:spPr>
      </p:pic>
      <p:pic>
        <p:nvPicPr>
          <p:cNvPr id="3" name="Imagen 2"/>
          <p:cNvPicPr>
            <a:picLocks noChangeAspect="1"/>
          </p:cNvPicPr>
          <p:nvPr/>
        </p:nvPicPr>
        <p:blipFill rotWithShape="1">
          <a:blip r:embed="rId4"/>
          <a:srcRect l="10978" t="2860"/>
          <a:stretch/>
        </p:blipFill>
        <p:spPr>
          <a:xfrm>
            <a:off x="1310332" y="5439831"/>
            <a:ext cx="4065133" cy="3994196"/>
          </a:xfrm>
          <a:prstGeom prst="rect">
            <a:avLst/>
          </a:prstGeom>
          <a:ln>
            <a:noFill/>
          </a:ln>
          <a:effectLst>
            <a:softEdge rad="112500"/>
          </a:effectLst>
        </p:spPr>
      </p:pic>
      <p:sp>
        <p:nvSpPr>
          <p:cNvPr id="4" name="Rectángulo 3"/>
          <p:cNvSpPr/>
          <p:nvPr/>
        </p:nvSpPr>
        <p:spPr>
          <a:xfrm>
            <a:off x="2186191" y="2873625"/>
            <a:ext cx="8701516" cy="2092881"/>
          </a:xfrm>
          <a:prstGeom prst="rect">
            <a:avLst/>
          </a:prstGeom>
        </p:spPr>
        <p:txBody>
          <a:bodyPr wrap="square">
            <a:spAutoFit/>
          </a:bodyPr>
          <a:lstStyle/>
          <a:p>
            <a:r>
              <a:rPr lang="es-CL" sz="6500" dirty="0" smtClean="0">
                <a:solidFill>
                  <a:schemeClr val="tx2"/>
                </a:solidFill>
                <a:latin typeface="Arial" panose="020B0604020202020204" pitchFamily="34" charset="0"/>
                <a:cs typeface="Arial" panose="020B0604020202020204" pitchFamily="34" charset="0"/>
              </a:rPr>
              <a:t>NUESTRO TIEMPO EN CUARENTENA </a:t>
            </a:r>
            <a:endParaRPr lang="es-CL" sz="6500" dirty="0">
              <a:solidFill>
                <a:schemeClr val="tx2"/>
              </a:solidFill>
              <a:latin typeface="Arial" panose="020B0604020202020204" pitchFamily="34" charset="0"/>
              <a:cs typeface="Arial" panose="020B0604020202020204" pitchFamily="34" charset="0"/>
            </a:endParaRPr>
          </a:p>
        </p:txBody>
      </p:sp>
      <p:pic>
        <p:nvPicPr>
          <p:cNvPr id="7" name="Imagen 6"/>
          <p:cNvPicPr>
            <a:picLocks noChangeAspect="1"/>
          </p:cNvPicPr>
          <p:nvPr/>
        </p:nvPicPr>
        <p:blipFill>
          <a:blip r:embed="rId5"/>
          <a:stretch>
            <a:fillRect/>
          </a:stretch>
        </p:blipFill>
        <p:spPr>
          <a:xfrm>
            <a:off x="7356099" y="7772187"/>
            <a:ext cx="4688315" cy="16618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wipe/>
      </p:transition>
    </mc:Choice>
    <mc:Fallback xmlns="" xmlns:m="http://schemas.openxmlformats.org/officeDocument/2006/math" xmlns:a14="http://schemas.microsoft.com/office/drawing/2010/main">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73" name="ES UN TIEMPO PARA CONTINUAR CONSTRUYENDO TUS PROYECTOS"/>
          <p:cNvSpPr txBox="1">
            <a:spLocks noGrp="1"/>
          </p:cNvSpPr>
          <p:nvPr>
            <p:ph type="title"/>
          </p:nvPr>
        </p:nvSpPr>
        <p:spPr>
          <a:xfrm>
            <a:off x="1289998" y="450850"/>
            <a:ext cx="10464801" cy="2540000"/>
          </a:xfrm>
          <a:prstGeom prst="rect">
            <a:avLst/>
          </a:prstGeom>
        </p:spPr>
        <p:txBody>
          <a:bodyPr>
            <a:normAutofit/>
          </a:bodyPr>
          <a:lstStyle>
            <a:lvl1pPr defTabSz="320038">
              <a:defRPr sz="5000"/>
            </a:lvl1pPr>
          </a:lstStyle>
          <a:p>
            <a:r>
              <a:rPr sz="4100" dirty="0">
                <a:latin typeface="Arial" panose="020B0604020202020204" pitchFamily="34" charset="0"/>
                <a:cs typeface="Arial" panose="020B0604020202020204" pitchFamily="34" charset="0"/>
              </a:rPr>
              <a:t>ES UN TIEMPO PARA </a:t>
            </a:r>
            <a:r>
              <a:rPr lang="es-CL" sz="4100" dirty="0" smtClean="0">
                <a:latin typeface="Arial" panose="020B0604020202020204" pitchFamily="34" charset="0"/>
                <a:cs typeface="Arial" panose="020B0604020202020204" pitchFamily="34" charset="0"/>
              </a:rPr>
              <a:t>PROPONERSE</a:t>
            </a:r>
            <a:r>
              <a:rPr sz="4100" dirty="0" smtClean="0">
                <a:latin typeface="Arial" panose="020B0604020202020204" pitchFamily="34" charset="0"/>
                <a:cs typeface="Arial" panose="020B0604020202020204" pitchFamily="34" charset="0"/>
              </a:rPr>
              <a:t> </a:t>
            </a:r>
            <a:r>
              <a:rPr lang="es-CL" sz="4100" dirty="0" smtClean="0">
                <a:latin typeface="Arial" panose="020B0604020202020204" pitchFamily="34" charset="0"/>
                <a:cs typeface="Arial" panose="020B0604020202020204" pitchFamily="34" charset="0"/>
              </a:rPr>
              <a:t>PROYECTOS EN FAMILIA</a:t>
            </a:r>
            <a:endParaRPr sz="4100" dirty="0">
              <a:latin typeface="Arial" panose="020B0604020202020204" pitchFamily="34" charset="0"/>
              <a:cs typeface="Arial" panose="020B0604020202020204" pitchFamily="34" charset="0"/>
            </a:endParaRPr>
          </a:p>
        </p:txBody>
      </p:sp>
      <p:pic>
        <p:nvPicPr>
          <p:cNvPr id="4098" name="Picture 2" descr="La Familia Se Divierte En El Trabajo De Cultivar Un Huerto Imagen ..."/>
          <p:cNvPicPr>
            <a:picLocks noChangeAspect="1" noChangeArrowheads="1"/>
          </p:cNvPicPr>
          <p:nvPr/>
        </p:nvPicPr>
        <p:blipFill rotWithShape="1">
          <a:blip r:embed="rId3">
            <a:extLst>
              <a:ext uri="{28A0092B-C50C-407E-A947-70E740481C1C}">
                <a14:useLocalDpi xmlns:a14="http://schemas.microsoft.com/office/drawing/2010/main" val="0"/>
              </a:ext>
            </a:extLst>
          </a:blip>
          <a:srcRect r="1038" b="10370"/>
          <a:stretch/>
        </p:blipFill>
        <p:spPr bwMode="auto">
          <a:xfrm>
            <a:off x="6522399" y="4438649"/>
            <a:ext cx="5751119" cy="42672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4100" name="Picture 4" descr="Beneficios de pintar tu casa | Ideas de decoración y reformas de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475" y="3276599"/>
            <a:ext cx="5483630" cy="36385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mc:AlternateContent xmlns:mc="http://schemas.openxmlformats.org/markup-compatibility/2006" xmlns:p14="http://schemas.microsoft.com/office/powerpoint/2010/main">
    <mc:Choice Requires="p14">
      <p:transition spd="slow">
        <p:wipe/>
      </p:transition>
    </mc:Choice>
    <mc:Fallback xmlns="" xmlns:m="http://schemas.openxmlformats.org/officeDocument/2006/math" xmlns:a14="http://schemas.microsoft.com/office/drawing/2010/main">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75" name="ES UN TIEMPO PARA CREAR, PARA CONTINUAR ALIMENTANDO TUS PASIONES"/>
          <p:cNvSpPr txBox="1">
            <a:spLocks noGrp="1"/>
          </p:cNvSpPr>
          <p:nvPr>
            <p:ph type="title"/>
          </p:nvPr>
        </p:nvSpPr>
        <p:spPr>
          <a:xfrm>
            <a:off x="1714500" y="900113"/>
            <a:ext cx="9803397" cy="1872191"/>
          </a:xfrm>
          <a:prstGeom prst="rect">
            <a:avLst/>
          </a:prstGeom>
        </p:spPr>
        <p:txBody>
          <a:bodyPr>
            <a:normAutofit/>
          </a:bodyPr>
          <a:lstStyle>
            <a:lvl1pPr defTabSz="288036">
              <a:defRPr sz="4500">
                <a:solidFill>
                  <a:srgbClr val="2E063D"/>
                </a:solidFill>
              </a:defRPr>
            </a:lvl1pPr>
          </a:lstStyle>
          <a:p>
            <a:r>
              <a:rPr sz="4100" dirty="0">
                <a:solidFill>
                  <a:schemeClr val="bg1"/>
                </a:solidFill>
                <a:latin typeface="Arial" panose="020B0604020202020204" pitchFamily="34" charset="0"/>
                <a:cs typeface="Arial" panose="020B0604020202020204" pitchFamily="34" charset="0"/>
              </a:rPr>
              <a:t>ES UN TIEMPO PARA </a:t>
            </a:r>
            <a:r>
              <a:rPr sz="4100" dirty="0" smtClean="0">
                <a:solidFill>
                  <a:schemeClr val="bg1"/>
                </a:solidFill>
                <a:latin typeface="Arial" panose="020B0604020202020204" pitchFamily="34" charset="0"/>
                <a:cs typeface="Arial" panose="020B0604020202020204" pitchFamily="34" charset="0"/>
              </a:rPr>
              <a:t>CREAR</a:t>
            </a:r>
            <a:r>
              <a:rPr lang="es-CL" sz="4100" dirty="0" smtClean="0">
                <a:solidFill>
                  <a:schemeClr val="bg1"/>
                </a:solidFill>
                <a:latin typeface="Arial" panose="020B0604020202020204" pitchFamily="34" charset="0"/>
                <a:cs typeface="Arial" panose="020B0604020202020204" pitchFamily="34" charset="0"/>
              </a:rPr>
              <a:t> Y JUGAR JUNTOS</a:t>
            </a:r>
            <a:r>
              <a:rPr sz="4100" dirty="0" smtClean="0">
                <a:solidFill>
                  <a:schemeClr val="bg1"/>
                </a:solidFill>
                <a:latin typeface="Arial" panose="020B0604020202020204" pitchFamily="34" charset="0"/>
                <a:cs typeface="Arial" panose="020B0604020202020204" pitchFamily="34" charset="0"/>
              </a:rPr>
              <a:t> </a:t>
            </a:r>
            <a:endParaRPr sz="4100" dirty="0">
              <a:solidFill>
                <a:schemeClr val="bg1"/>
              </a:solidFill>
              <a:latin typeface="Arial" panose="020B0604020202020204" pitchFamily="34" charset="0"/>
              <a:cs typeface="Arial" panose="020B0604020202020204" pitchFamily="34" charset="0"/>
            </a:endParaRPr>
          </a:p>
        </p:txBody>
      </p:sp>
      <p:pic>
        <p:nvPicPr>
          <p:cNvPr id="5122" name="Picture 2" descr="Una familia jugando - La Noticia"/>
          <p:cNvPicPr>
            <a:picLocks noChangeAspect="1" noChangeArrowheads="1"/>
          </p:cNvPicPr>
          <p:nvPr/>
        </p:nvPicPr>
        <p:blipFill rotWithShape="1">
          <a:blip r:embed="rId3">
            <a:extLst>
              <a:ext uri="{28A0092B-C50C-407E-A947-70E740481C1C}">
                <a14:useLocalDpi xmlns:a14="http://schemas.microsoft.com/office/drawing/2010/main" val="0"/>
              </a:ext>
            </a:extLst>
          </a:blip>
          <a:srcRect r="847" b="4005"/>
          <a:stretch/>
        </p:blipFill>
        <p:spPr bwMode="auto">
          <a:xfrm>
            <a:off x="7029451" y="5510779"/>
            <a:ext cx="5753100" cy="39380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126" name="Picture 6" descr="Alegre familia joven jugando títeres de Mano de animales con sus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50" y="2772304"/>
            <a:ext cx="6553200" cy="36875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mc:AlternateContent xmlns:mc="http://schemas.openxmlformats.org/markup-compatibility/2006" xmlns:p14="http://schemas.microsoft.com/office/powerpoint/2010/main">
    <mc:Choice Requires="p14">
      <p:transition spd="slow">
        <p:wipe/>
      </p:transition>
    </mc:Choice>
    <mc:Fallback xmlns="" xmlns:m="http://schemas.openxmlformats.org/officeDocument/2006/math" xmlns:a14="http://schemas.microsoft.com/office/drawing/2010/main">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83" name="ES UN TIEMPO PARA REÍR Y PARA USAR LA IRONÍA"/>
          <p:cNvSpPr txBox="1">
            <a:spLocks noGrp="1"/>
          </p:cNvSpPr>
          <p:nvPr>
            <p:ph type="title"/>
          </p:nvPr>
        </p:nvSpPr>
        <p:spPr>
          <a:xfrm>
            <a:off x="1270000" y="641350"/>
            <a:ext cx="10464800" cy="2540000"/>
          </a:xfrm>
          <a:prstGeom prst="rect">
            <a:avLst/>
          </a:prstGeom>
        </p:spPr>
        <p:txBody>
          <a:bodyPr/>
          <a:lstStyle/>
          <a:p>
            <a:pPr defTabSz="320038">
              <a:defRPr sz="5000"/>
            </a:pPr>
            <a:endParaRPr dirty="0"/>
          </a:p>
          <a:p>
            <a:pPr defTabSz="320038">
              <a:defRPr sz="5000"/>
            </a:pPr>
            <a:r>
              <a:rPr sz="4100" dirty="0">
                <a:latin typeface="Arial" panose="020B0604020202020204" pitchFamily="34" charset="0"/>
                <a:cs typeface="Arial" panose="020B0604020202020204" pitchFamily="34" charset="0"/>
              </a:rPr>
              <a:t>ES UN TIEMPO PARA REÍR Y </a:t>
            </a:r>
            <a:r>
              <a:rPr lang="es-CL" sz="4100" dirty="0" smtClean="0">
                <a:latin typeface="Arial" panose="020B0604020202020204" pitchFamily="34" charset="0"/>
                <a:cs typeface="Arial" panose="020B0604020202020204" pitchFamily="34" charset="0"/>
              </a:rPr>
              <a:t>DISFRUTAR JUNTOS</a:t>
            </a:r>
            <a:endParaRPr sz="4100" dirty="0">
              <a:latin typeface="Arial" panose="020B0604020202020204" pitchFamily="34" charset="0"/>
              <a:cs typeface="Arial" panose="020B0604020202020204" pitchFamily="34" charset="0"/>
            </a:endParaRPr>
          </a:p>
        </p:txBody>
      </p:sp>
      <p:pic>
        <p:nvPicPr>
          <p:cNvPr id="6146" name="Picture 2" descr="Cómo se juega Dígalo con Mímica? ¡Ideas divertidas para pasarlo a ..."/>
          <p:cNvPicPr>
            <a:picLocks noChangeAspect="1" noChangeArrowheads="1"/>
          </p:cNvPicPr>
          <p:nvPr/>
        </p:nvPicPr>
        <p:blipFill rotWithShape="1">
          <a:blip r:embed="rId3">
            <a:extLst>
              <a:ext uri="{28A0092B-C50C-407E-A947-70E740481C1C}">
                <a14:useLocalDpi xmlns:a14="http://schemas.microsoft.com/office/drawing/2010/main" val="0"/>
              </a:ext>
            </a:extLst>
          </a:blip>
          <a:srcRect l="24316" t="-776" b="-1"/>
          <a:stretch/>
        </p:blipFill>
        <p:spPr bwMode="auto">
          <a:xfrm>
            <a:off x="380749" y="3581401"/>
            <a:ext cx="5561266" cy="41653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6148" name="Picture 4" descr="Imágenes, fotos de stock y vectores sobre Familia Riendo ..."/>
          <p:cNvPicPr>
            <a:picLocks noChangeAspect="1" noChangeArrowheads="1"/>
          </p:cNvPicPr>
          <p:nvPr/>
        </p:nvPicPr>
        <p:blipFill rotWithShape="1">
          <a:blip r:embed="rId4">
            <a:extLst>
              <a:ext uri="{28A0092B-C50C-407E-A947-70E740481C1C}">
                <a14:useLocalDpi xmlns:a14="http://schemas.microsoft.com/office/drawing/2010/main" val="0"/>
              </a:ext>
            </a:extLst>
          </a:blip>
          <a:srcRect r="2565" b="8452"/>
          <a:stretch/>
        </p:blipFill>
        <p:spPr bwMode="auto">
          <a:xfrm>
            <a:off x="6502400" y="4705351"/>
            <a:ext cx="6174923" cy="41653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mc:AlternateContent xmlns:mc="http://schemas.openxmlformats.org/markup-compatibility/2006" xmlns:p14="http://schemas.microsoft.com/office/powerpoint/2010/main">
    <mc:Choice Requires="p14">
      <p:transition spd="slow">
        <p:wipe/>
      </p:transition>
    </mc:Choice>
    <mc:Fallback xmlns="" xmlns:m="http://schemas.openxmlformats.org/officeDocument/2006/math" xmlns:a14="http://schemas.microsoft.com/office/drawing/2010/main">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231900" y="1257300"/>
            <a:ext cx="10941050" cy="5467350"/>
          </a:xfrm>
        </p:spPr>
        <p:txBody>
          <a:bodyPr>
            <a:noAutofit/>
          </a:bodyPr>
          <a:lstStyle/>
          <a:p>
            <a:r>
              <a:rPr lang="es-CL" sz="5000" dirty="0" smtClean="0">
                <a:latin typeface="Arial" panose="020B0604020202020204" pitchFamily="34" charset="0"/>
                <a:cs typeface="Arial" panose="020B0604020202020204" pitchFamily="34" charset="0"/>
              </a:rPr>
              <a:t>A continuación los invitamos a ver el siguiente video, por medio del cual podrán conversar entorno a la importancia de permanecer unidos,  </a:t>
            </a:r>
            <a:r>
              <a:rPr lang="es-CL" sz="5000" b="1" dirty="0" smtClean="0">
                <a:latin typeface="Arial" panose="020B0604020202020204" pitchFamily="34" charset="0"/>
                <a:cs typeface="Arial" panose="020B0604020202020204" pitchFamily="34" charset="0"/>
              </a:rPr>
              <a:t>ser un solo equipo como familia</a:t>
            </a:r>
            <a:r>
              <a:rPr lang="es-CL" sz="5000" dirty="0" smtClean="0">
                <a:latin typeface="Arial" panose="020B0604020202020204" pitchFamily="34" charset="0"/>
                <a:cs typeface="Arial" panose="020B0604020202020204" pitchFamily="34" charset="0"/>
              </a:rPr>
              <a:t>, unificar </a:t>
            </a:r>
            <a:r>
              <a:rPr lang="es-CL" sz="5000" b="1" dirty="0" smtClean="0">
                <a:latin typeface="Arial" panose="020B0604020202020204" pitchFamily="34" charset="0"/>
                <a:cs typeface="Arial" panose="020B0604020202020204" pitchFamily="34" charset="0"/>
              </a:rPr>
              <a:t>fuerzas y apoyarnos </a:t>
            </a:r>
            <a:r>
              <a:rPr lang="es-CL" sz="5000" dirty="0" smtClean="0">
                <a:latin typeface="Arial" panose="020B0604020202020204" pitchFamily="34" charset="0"/>
                <a:cs typeface="Arial" panose="020B0604020202020204" pitchFamily="34" charset="0"/>
              </a:rPr>
              <a:t>mutuamente como </a:t>
            </a:r>
            <a:r>
              <a:rPr lang="es-CL" sz="5000" b="1" dirty="0" smtClean="0">
                <a:latin typeface="Arial" panose="020B0604020202020204" pitchFamily="34" charset="0"/>
                <a:cs typeface="Arial" panose="020B0604020202020204" pitchFamily="34" charset="0"/>
              </a:rPr>
              <a:t>comunidad</a:t>
            </a:r>
            <a:r>
              <a:rPr lang="es-CL" sz="5000" dirty="0" smtClean="0">
                <a:latin typeface="Arial" panose="020B0604020202020204" pitchFamily="34" charset="0"/>
                <a:cs typeface="Arial" panose="020B0604020202020204" pitchFamily="34" charset="0"/>
              </a:rPr>
              <a:t>.</a:t>
            </a:r>
            <a:endParaRPr lang="es-CL" sz="50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wipe/>
      </p:transition>
    </mc:Choice>
    <mc:Fallback xmlns="" xmlns:m="http://schemas.openxmlformats.org/officeDocument/2006/math" xmlns:a14="http://schemas.microsoft.com/office/drawing/2010/main">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rcRect/>
          <a:tile tx="0" ty="0" sx="100000" sy="100000" flip="none" algn="tl"/>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2737409" y="4514955"/>
            <a:ext cx="7631581" cy="3602370"/>
          </a:xfrm>
          <a:prstGeom prst="rect">
            <a:avLst/>
          </a:prstGeom>
        </p:spPr>
      </p:pic>
      <p:sp>
        <p:nvSpPr>
          <p:cNvPr id="4" name="Rectangle 3"/>
          <p:cNvSpPr/>
          <p:nvPr/>
        </p:nvSpPr>
        <p:spPr>
          <a:xfrm>
            <a:off x="419100" y="3155603"/>
            <a:ext cx="12268200" cy="1446550"/>
          </a:xfrm>
          <a:prstGeom prst="rect">
            <a:avLst/>
          </a:prstGeom>
        </p:spPr>
        <p:txBody>
          <a:bodyPr wrap="square">
            <a:spAutoFit/>
          </a:bodyPr>
          <a:lstStyle/>
          <a:p>
            <a:r>
              <a:rPr lang="es-CL" sz="4400" dirty="0">
                <a:solidFill>
                  <a:schemeClr val="bg1"/>
                </a:solidFill>
                <a:latin typeface="Arial" panose="020B0604020202020204" pitchFamily="34" charset="0"/>
                <a:cs typeface="Arial" panose="020B0604020202020204" pitchFamily="34" charset="0"/>
                <a:hlinkClick r:id="rId5"/>
              </a:rPr>
              <a:t>https://</a:t>
            </a:r>
            <a:r>
              <a:rPr lang="es-CL" sz="4400" dirty="0" smtClean="0">
                <a:solidFill>
                  <a:schemeClr val="bg1"/>
                </a:solidFill>
                <a:latin typeface="Arial" panose="020B0604020202020204" pitchFamily="34" charset="0"/>
                <a:cs typeface="Arial" panose="020B0604020202020204" pitchFamily="34" charset="0"/>
                <a:hlinkClick r:id="rId5"/>
              </a:rPr>
              <a:t>www.youtube.com/watch?v=WINU3t7dlaI</a:t>
            </a:r>
            <a:endParaRPr lang="es-CL" sz="4400" dirty="0" smtClean="0">
              <a:solidFill>
                <a:schemeClr val="bg1"/>
              </a:solidFill>
              <a:latin typeface="Arial" panose="020B0604020202020204" pitchFamily="34" charset="0"/>
              <a:cs typeface="Arial" panose="020B0604020202020204" pitchFamily="34" charset="0"/>
            </a:endParaRPr>
          </a:p>
          <a:p>
            <a:endParaRPr lang="es-CL" sz="4400" dirty="0">
              <a:solidFill>
                <a:schemeClr val="bg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wipe/>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Qué te pareció?…"/>
          <p:cNvSpPr txBox="1">
            <a:spLocks noGrp="1"/>
          </p:cNvSpPr>
          <p:nvPr>
            <p:ph type="title" idx="4294967295"/>
          </p:nvPr>
        </p:nvSpPr>
        <p:spPr>
          <a:xfrm>
            <a:off x="675146" y="413147"/>
            <a:ext cx="11654508" cy="8927305"/>
          </a:xfrm>
          <a:prstGeom prst="rect">
            <a:avLst/>
          </a:prstGeom>
        </p:spPr>
        <p:txBody>
          <a:bodyPr>
            <a:normAutofit fontScale="90000"/>
          </a:bodyPr>
          <a:lstStyle/>
          <a:p>
            <a:pPr defTabSz="402336">
              <a:defRPr sz="5400"/>
            </a:pPr>
            <a:r>
              <a:rPr sz="4100" dirty="0">
                <a:latin typeface="Arial" panose="020B0604020202020204" pitchFamily="34" charset="0"/>
                <a:cs typeface="Arial" panose="020B0604020202020204" pitchFamily="34" charset="0"/>
              </a:rPr>
              <a:t>¿</a:t>
            </a:r>
            <a:r>
              <a:rPr sz="4100" dirty="0" err="1">
                <a:latin typeface="Arial" panose="020B0604020202020204" pitchFamily="34" charset="0"/>
                <a:cs typeface="Arial" panose="020B0604020202020204" pitchFamily="34" charset="0"/>
              </a:rPr>
              <a:t>Qué</a:t>
            </a:r>
            <a:r>
              <a:rPr sz="4100" dirty="0">
                <a:latin typeface="Arial" panose="020B0604020202020204" pitchFamily="34" charset="0"/>
                <a:cs typeface="Arial" panose="020B0604020202020204" pitchFamily="34" charset="0"/>
              </a:rPr>
              <a:t> </a:t>
            </a:r>
            <a:r>
              <a:rPr lang="es-CL" sz="4100" dirty="0" smtClean="0">
                <a:latin typeface="Arial" panose="020B0604020202020204" pitchFamily="34" charset="0"/>
                <a:cs typeface="Arial" panose="020B0604020202020204" pitchFamily="34" charset="0"/>
              </a:rPr>
              <a:t>l</a:t>
            </a:r>
            <a:r>
              <a:rPr sz="4100" dirty="0" smtClean="0">
                <a:latin typeface="Arial" panose="020B0604020202020204" pitchFamily="34" charset="0"/>
                <a:cs typeface="Arial" panose="020B0604020202020204" pitchFamily="34" charset="0"/>
              </a:rPr>
              <a:t>e</a:t>
            </a:r>
            <a:r>
              <a:rPr lang="es-CL" sz="4100" dirty="0" smtClean="0">
                <a:latin typeface="Arial" panose="020B0604020202020204" pitchFamily="34" charset="0"/>
                <a:cs typeface="Arial" panose="020B0604020202020204" pitchFamily="34" charset="0"/>
              </a:rPr>
              <a:t>s</a:t>
            </a:r>
            <a:r>
              <a:rPr sz="4100" dirty="0" smtClean="0">
                <a:latin typeface="Arial" panose="020B0604020202020204" pitchFamily="34" charset="0"/>
                <a:cs typeface="Arial" panose="020B0604020202020204" pitchFamily="34" charset="0"/>
              </a:rPr>
              <a:t> </a:t>
            </a:r>
            <a:r>
              <a:rPr sz="4100" dirty="0" err="1">
                <a:latin typeface="Arial" panose="020B0604020202020204" pitchFamily="34" charset="0"/>
                <a:cs typeface="Arial" panose="020B0604020202020204" pitchFamily="34" charset="0"/>
              </a:rPr>
              <a:t>pareció</a:t>
            </a:r>
            <a:r>
              <a:rPr sz="4100" dirty="0">
                <a:latin typeface="Arial" panose="020B0604020202020204" pitchFamily="34" charset="0"/>
                <a:cs typeface="Arial" panose="020B0604020202020204" pitchFamily="34" charset="0"/>
              </a:rPr>
              <a:t>?</a:t>
            </a:r>
          </a:p>
          <a:p>
            <a:pPr defTabSz="402336">
              <a:defRPr sz="5400"/>
            </a:pPr>
            <a:endParaRPr sz="4100" dirty="0">
              <a:latin typeface="Arial" panose="020B0604020202020204" pitchFamily="34" charset="0"/>
              <a:cs typeface="Arial" panose="020B0604020202020204" pitchFamily="34" charset="0"/>
            </a:endParaRPr>
          </a:p>
          <a:p>
            <a:pPr defTabSz="402336">
              <a:defRPr sz="5400"/>
            </a:pPr>
            <a:r>
              <a:rPr sz="4100" dirty="0" smtClean="0">
                <a:latin typeface="Arial" panose="020B0604020202020204" pitchFamily="34" charset="0"/>
                <a:cs typeface="Arial" panose="020B0604020202020204" pitchFamily="34" charset="0"/>
              </a:rPr>
              <a:t>C</a:t>
            </a:r>
            <a:r>
              <a:rPr lang="es-CL" sz="4100" dirty="0" err="1" smtClean="0">
                <a:latin typeface="Arial" panose="020B0604020202020204" pitchFamily="34" charset="0"/>
                <a:cs typeface="Arial" panose="020B0604020202020204" pitchFamily="34" charset="0"/>
              </a:rPr>
              <a:t>onversen</a:t>
            </a:r>
            <a:r>
              <a:rPr lang="es-CL" sz="4100" dirty="0" smtClean="0">
                <a:latin typeface="Arial" panose="020B0604020202020204" pitchFamily="34" charset="0"/>
                <a:cs typeface="Arial" panose="020B0604020202020204" pitchFamily="34" charset="0"/>
              </a:rPr>
              <a:t> en</a:t>
            </a:r>
            <a:r>
              <a:rPr sz="4100" dirty="0" smtClean="0">
                <a:latin typeface="Arial" panose="020B0604020202020204" pitchFamily="34" charset="0"/>
                <a:cs typeface="Arial" panose="020B0604020202020204" pitchFamily="34" charset="0"/>
              </a:rPr>
              <a:t> </a:t>
            </a:r>
            <a:r>
              <a:rPr sz="4100" dirty="0" err="1">
                <a:latin typeface="Arial" panose="020B0604020202020204" pitchFamily="34" charset="0"/>
                <a:cs typeface="Arial" panose="020B0604020202020204" pitchFamily="34" charset="0"/>
              </a:rPr>
              <a:t>familia</a:t>
            </a:r>
            <a:r>
              <a:rPr sz="4100" dirty="0">
                <a:latin typeface="Arial" panose="020B0604020202020204" pitchFamily="34" charset="0"/>
                <a:cs typeface="Arial" panose="020B0604020202020204" pitchFamily="34" charset="0"/>
              </a:rPr>
              <a:t> </a:t>
            </a:r>
            <a:r>
              <a:rPr lang="es-CL" sz="4100" dirty="0" smtClean="0">
                <a:latin typeface="Arial" panose="020B0604020202020204" pitchFamily="34" charset="0"/>
                <a:cs typeface="Arial" panose="020B0604020202020204" pitchFamily="34" charset="0"/>
              </a:rPr>
              <a:t>sobre la importancia del </a:t>
            </a:r>
            <a:r>
              <a:rPr lang="es-CL" sz="4100" b="1" dirty="0" smtClean="0">
                <a:latin typeface="Arial" panose="020B0604020202020204" pitchFamily="34" charset="0"/>
                <a:cs typeface="Arial" panose="020B0604020202020204" pitchFamily="34" charset="0"/>
              </a:rPr>
              <a:t>trabajo en equipo.</a:t>
            </a:r>
            <a:r>
              <a:rPr lang="es-CL" sz="4100" dirty="0" smtClean="0">
                <a:latin typeface="Arial" panose="020B0604020202020204" pitchFamily="34" charset="0"/>
                <a:cs typeface="Arial" panose="020B0604020202020204" pitchFamily="34" charset="0"/>
              </a:rPr>
              <a:t/>
            </a:r>
            <a:br>
              <a:rPr lang="es-CL" sz="4100" dirty="0" smtClean="0">
                <a:latin typeface="Arial" panose="020B0604020202020204" pitchFamily="34" charset="0"/>
                <a:cs typeface="Arial" panose="020B0604020202020204" pitchFamily="34" charset="0"/>
              </a:rPr>
            </a:br>
            <a:r>
              <a:rPr lang="es-CL" sz="4100" dirty="0">
                <a:latin typeface="Arial" panose="020B0604020202020204" pitchFamily="34" charset="0"/>
                <a:cs typeface="Arial" panose="020B0604020202020204" pitchFamily="34" charset="0"/>
              </a:rPr>
              <a:t/>
            </a:r>
            <a:br>
              <a:rPr lang="es-CL" sz="4100" dirty="0">
                <a:latin typeface="Arial" panose="020B0604020202020204" pitchFamily="34" charset="0"/>
                <a:cs typeface="Arial" panose="020B0604020202020204" pitchFamily="34" charset="0"/>
              </a:rPr>
            </a:br>
            <a:r>
              <a:rPr lang="es-CL" sz="4100" dirty="0" smtClean="0">
                <a:latin typeface="Arial" panose="020B0604020202020204" pitchFamily="34" charset="0"/>
                <a:cs typeface="Arial" panose="020B0604020202020204" pitchFamily="34" charset="0"/>
              </a:rPr>
              <a:t>Durante la semana, los padres pueden proponerles a los niños cooperar en algunas actividades cotidianas como guardar los juguetes, llevar la ropa sucia al cesto pertinente o reforzar la importancia de compartir los juguetes con los hermanos. </a:t>
            </a:r>
            <a:br>
              <a:rPr lang="es-CL" sz="4100" dirty="0" smtClean="0">
                <a:latin typeface="Arial" panose="020B0604020202020204" pitchFamily="34" charset="0"/>
                <a:cs typeface="Arial" panose="020B0604020202020204" pitchFamily="34" charset="0"/>
              </a:rPr>
            </a:br>
            <a:r>
              <a:rPr lang="es-CL" sz="4100" dirty="0" smtClean="0">
                <a:latin typeface="Arial" panose="020B0604020202020204" pitchFamily="34" charset="0"/>
                <a:cs typeface="Arial" panose="020B0604020202020204" pitchFamily="34" charset="0"/>
              </a:rPr>
              <a:t/>
            </a:r>
            <a:br>
              <a:rPr lang="es-CL" sz="4100" dirty="0" smtClean="0">
                <a:latin typeface="Arial" panose="020B0604020202020204" pitchFamily="34" charset="0"/>
                <a:cs typeface="Arial" panose="020B0604020202020204" pitchFamily="34" charset="0"/>
              </a:rPr>
            </a:br>
            <a:r>
              <a:rPr lang="es-CL" sz="4100" dirty="0" smtClean="0">
                <a:latin typeface="Arial" panose="020B0604020202020204" pitchFamily="34" charset="0"/>
                <a:cs typeface="Arial" panose="020B0604020202020204" pitchFamily="34" charset="0"/>
              </a:rPr>
              <a:t>Por otro lado, pueden reforzar la idea de que este esfuerzo de quedarnos en casa es por el bien de toda la comunidad. </a:t>
            </a:r>
            <a:endParaRPr sz="4100" dirty="0">
              <a:latin typeface="Arial" panose="020B0604020202020204" pitchFamily="34" charset="0"/>
              <a:cs typeface="Arial" panose="020B0604020202020204" pitchFamily="34" charset="0"/>
            </a:endParaRPr>
          </a:p>
          <a:p>
            <a:pPr defTabSz="402336">
              <a:defRPr sz="5400"/>
            </a:pPr>
            <a:r>
              <a:rPr sz="4100" dirty="0">
                <a:latin typeface="Arial" panose="020B0604020202020204" pitchFamily="34" charset="0"/>
                <a:cs typeface="Arial" panose="020B0604020202020204" pitchFamily="34" charset="0"/>
              </a:rPr>
              <a:t> </a:t>
            </a:r>
          </a:p>
        </p:txBody>
      </p:sp>
      <p:pic>
        <p:nvPicPr>
          <p:cNvPr id="2" name="Imagen 1"/>
          <p:cNvPicPr>
            <a:picLocks noChangeAspect="1"/>
          </p:cNvPicPr>
          <p:nvPr/>
        </p:nvPicPr>
        <p:blipFill>
          <a:blip r:embed="rId2"/>
          <a:stretch>
            <a:fillRect/>
          </a:stretch>
        </p:blipFill>
        <p:spPr>
          <a:xfrm>
            <a:off x="675146" y="8081962"/>
            <a:ext cx="3028950" cy="15144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Imagen 2"/>
          <p:cNvPicPr>
            <a:picLocks noChangeAspect="1"/>
          </p:cNvPicPr>
          <p:nvPr/>
        </p:nvPicPr>
        <p:blipFill>
          <a:blip r:embed="rId3"/>
          <a:stretch>
            <a:fillRect/>
          </a:stretch>
        </p:blipFill>
        <p:spPr>
          <a:xfrm>
            <a:off x="9307512" y="8134945"/>
            <a:ext cx="2250281" cy="1333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82687228"/>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Qué te pareció?…"/>
          <p:cNvSpPr txBox="1">
            <a:spLocks noGrp="1"/>
          </p:cNvSpPr>
          <p:nvPr>
            <p:ph type="title" idx="4294967295"/>
          </p:nvPr>
        </p:nvSpPr>
        <p:spPr>
          <a:xfrm>
            <a:off x="675146" y="413147"/>
            <a:ext cx="11654508" cy="8927305"/>
          </a:xfrm>
          <a:prstGeom prst="rect">
            <a:avLst/>
          </a:prstGeom>
        </p:spPr>
        <p:txBody>
          <a:bodyPr>
            <a:normAutofit/>
          </a:bodyPr>
          <a:lstStyle/>
          <a:p>
            <a:pPr defTabSz="402336">
              <a:defRPr sz="5400"/>
            </a:pPr>
            <a:r>
              <a:rPr lang="es-CL" sz="4100" dirty="0" smtClean="0">
                <a:latin typeface="Arial" panose="020B0604020202020204" pitchFamily="34" charset="0"/>
                <a:cs typeface="Arial" panose="020B0604020202020204" pitchFamily="34" charset="0"/>
              </a:rPr>
              <a:t>Si lo desean, pueden escribirnos a nuestros e-mail</a:t>
            </a:r>
            <a:r>
              <a:rPr sz="4100" dirty="0" smtClean="0">
                <a:latin typeface="Arial" panose="020B0604020202020204" pitchFamily="34" charset="0"/>
                <a:cs typeface="Arial" panose="020B0604020202020204" pitchFamily="34" charset="0"/>
              </a:rPr>
              <a:t> p</a:t>
            </a:r>
            <a:r>
              <a:rPr lang="es-CL" sz="4100" dirty="0" smtClean="0">
                <a:latin typeface="Arial" panose="020B0604020202020204" pitchFamily="34" charset="0"/>
                <a:cs typeface="Arial" panose="020B0604020202020204" pitchFamily="34" charset="0"/>
              </a:rPr>
              <a:t>ara compartirnos como trabajan en equipo o bien plantearnos sus inquietudes.</a:t>
            </a:r>
            <a:br>
              <a:rPr lang="es-CL" sz="4100" dirty="0" smtClean="0">
                <a:latin typeface="Arial" panose="020B0604020202020204" pitchFamily="34" charset="0"/>
                <a:cs typeface="Arial" panose="020B0604020202020204" pitchFamily="34" charset="0"/>
              </a:rPr>
            </a:br>
            <a:r>
              <a:rPr lang="es-CL" sz="4100" dirty="0" smtClean="0">
                <a:latin typeface="Arial" panose="020B0604020202020204" pitchFamily="34" charset="0"/>
                <a:cs typeface="Arial" panose="020B0604020202020204" pitchFamily="34" charset="0"/>
              </a:rPr>
              <a:t/>
            </a:r>
            <a:br>
              <a:rPr lang="es-CL" sz="4100" dirty="0" smtClean="0">
                <a:latin typeface="Arial" panose="020B0604020202020204" pitchFamily="34" charset="0"/>
                <a:cs typeface="Arial" panose="020B0604020202020204" pitchFamily="34" charset="0"/>
              </a:rPr>
            </a:br>
            <a:r>
              <a:rPr lang="es-CL" sz="4100" dirty="0" smtClean="0">
                <a:latin typeface="Arial" panose="020B0604020202020204" pitchFamily="34" charset="0"/>
                <a:cs typeface="Arial" panose="020B0604020202020204" pitchFamily="34" charset="0"/>
              </a:rPr>
              <a:t>Psicóloga:</a:t>
            </a:r>
            <a:br>
              <a:rPr lang="es-CL" sz="4100" dirty="0" smtClean="0">
                <a:latin typeface="Arial" panose="020B0604020202020204" pitchFamily="34" charset="0"/>
                <a:cs typeface="Arial" panose="020B0604020202020204" pitchFamily="34" charset="0"/>
              </a:rPr>
            </a:br>
            <a:r>
              <a:rPr lang="es-CL" sz="4100" dirty="0" smtClean="0">
                <a:latin typeface="Arial" panose="020B0604020202020204" pitchFamily="34" charset="0"/>
                <a:cs typeface="Arial" panose="020B0604020202020204" pitchFamily="34" charset="0"/>
              </a:rPr>
              <a:t>Daniela </a:t>
            </a:r>
            <a:r>
              <a:rPr lang="es-CL" sz="4100" smtClean="0">
                <a:latin typeface="Arial" panose="020B0604020202020204" pitchFamily="34" charset="0"/>
                <a:cs typeface="Arial" panose="020B0604020202020204" pitchFamily="34" charset="0"/>
              </a:rPr>
              <a:t>Ekdahl</a:t>
            </a:r>
            <a:r>
              <a:rPr lang="es-CL" sz="4100" dirty="0" smtClean="0">
                <a:latin typeface="Arial" panose="020B0604020202020204" pitchFamily="34" charset="0"/>
                <a:cs typeface="Arial" panose="020B0604020202020204" pitchFamily="34" charset="0"/>
              </a:rPr>
              <a:t> (dekdahl@scuola.cl)</a:t>
            </a:r>
            <a:br>
              <a:rPr lang="es-CL" sz="4100" dirty="0" smtClean="0">
                <a:latin typeface="Arial" panose="020B0604020202020204" pitchFamily="34" charset="0"/>
                <a:cs typeface="Arial" panose="020B0604020202020204" pitchFamily="34" charset="0"/>
              </a:rPr>
            </a:br>
            <a:r>
              <a:rPr lang="es-CL" sz="4100" dirty="0" smtClean="0">
                <a:latin typeface="Arial" panose="020B0604020202020204" pitchFamily="34" charset="0"/>
                <a:cs typeface="Arial" panose="020B0604020202020204" pitchFamily="34" charset="0"/>
              </a:rPr>
              <a:t/>
            </a:r>
            <a:br>
              <a:rPr lang="es-CL" sz="4100" dirty="0" smtClean="0">
                <a:latin typeface="Arial" panose="020B0604020202020204" pitchFamily="34" charset="0"/>
                <a:cs typeface="Arial" panose="020B0604020202020204" pitchFamily="34" charset="0"/>
              </a:rPr>
            </a:br>
            <a:r>
              <a:rPr lang="es-CL" sz="4100" dirty="0">
                <a:latin typeface="Arial" panose="020B0604020202020204" pitchFamily="34" charset="0"/>
                <a:cs typeface="Arial" panose="020B0604020202020204" pitchFamily="34" charset="0"/>
              </a:rPr>
              <a:t/>
            </a:r>
            <a:br>
              <a:rPr lang="es-CL" sz="4100" dirty="0">
                <a:latin typeface="Arial" panose="020B0604020202020204" pitchFamily="34" charset="0"/>
                <a:cs typeface="Arial" panose="020B0604020202020204" pitchFamily="34" charset="0"/>
              </a:rPr>
            </a:br>
            <a:r>
              <a:rPr lang="es-CL" sz="4100" dirty="0" smtClean="0">
                <a:latin typeface="Arial" panose="020B0604020202020204" pitchFamily="34" charset="0"/>
                <a:cs typeface="Arial" panose="020B0604020202020204" pitchFamily="34" charset="0"/>
              </a:rPr>
              <a:t>Terapeuta Ocupacional:</a:t>
            </a:r>
            <a:br>
              <a:rPr lang="es-CL" sz="4100" dirty="0" smtClean="0">
                <a:latin typeface="Arial" panose="020B0604020202020204" pitchFamily="34" charset="0"/>
                <a:cs typeface="Arial" panose="020B0604020202020204" pitchFamily="34" charset="0"/>
              </a:rPr>
            </a:br>
            <a:r>
              <a:rPr lang="es-CL" sz="4100" dirty="0" smtClean="0">
                <a:latin typeface="Arial" panose="020B0604020202020204" pitchFamily="34" charset="0"/>
                <a:cs typeface="Arial" panose="020B0604020202020204" pitchFamily="34" charset="0"/>
              </a:rPr>
              <a:t>Vanessa </a:t>
            </a:r>
            <a:r>
              <a:rPr lang="es-CL" sz="4100" dirty="0" err="1" smtClean="0">
                <a:latin typeface="Arial" panose="020B0604020202020204" pitchFamily="34" charset="0"/>
                <a:cs typeface="Arial" panose="020B0604020202020204" pitchFamily="34" charset="0"/>
              </a:rPr>
              <a:t>Vitali</a:t>
            </a:r>
            <a:r>
              <a:rPr lang="es-CL" sz="4100" dirty="0" smtClean="0">
                <a:latin typeface="Arial" panose="020B0604020202020204" pitchFamily="34" charset="0"/>
                <a:cs typeface="Arial" panose="020B0604020202020204" pitchFamily="34" charset="0"/>
              </a:rPr>
              <a:t> (vvitali@scuola.cl)</a:t>
            </a:r>
            <a:r>
              <a:rPr lang="es-CL" sz="5000" dirty="0" smtClean="0">
                <a:latin typeface="Arial" panose="020B0604020202020204" pitchFamily="34" charset="0"/>
                <a:cs typeface="Arial" panose="020B0604020202020204" pitchFamily="34" charset="0"/>
              </a:rPr>
              <a:t/>
            </a:r>
            <a:br>
              <a:rPr lang="es-CL" sz="5000" dirty="0" smtClean="0">
                <a:latin typeface="Arial" panose="020B0604020202020204" pitchFamily="34" charset="0"/>
                <a:cs typeface="Arial" panose="020B0604020202020204" pitchFamily="34" charset="0"/>
              </a:rPr>
            </a:br>
            <a:endParaRPr sz="5000" dirty="0">
              <a:solidFill>
                <a:srgbClr val="0000FF"/>
              </a:solidFill>
              <a:uFill>
                <a:solidFill>
                  <a:srgbClr val="0000FF"/>
                </a:solidFill>
              </a:uFill>
              <a:latin typeface="Arial" panose="020B0604020202020204" pitchFamily="34" charset="0"/>
              <a:cs typeface="Arial" panose="020B0604020202020204" pitchFamily="34" charset="0"/>
              <a:hlinkClick r:id="rId2"/>
            </a:endParaRPr>
          </a:p>
        </p:txBody>
      </p:sp>
    </p:spTree>
  </p:cSld>
  <p:clrMapOvr>
    <a:masterClrMapping/>
  </p:clrMapOvr>
  <mc:AlternateContent xmlns:mc="http://schemas.openxmlformats.org/markup-compatibility/2006" xmlns:p14="http://schemas.microsoft.com/office/powerpoint/2010/main">
    <mc:Choice Requires="p14">
      <p:transition spd="slow">
        <p:wipe/>
      </p:transition>
    </mc:Choice>
    <mc:Fallback xmlns="" xmlns:m="http://schemas.openxmlformats.org/officeDocument/2006/math" xmlns:a14="http://schemas.microsoft.com/office/drawing/2010/main">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1657350" y="5354474"/>
            <a:ext cx="2652999" cy="2010202"/>
          </a:xfrm>
          <a:prstGeom prst="rect">
            <a:avLst/>
          </a:prstGeom>
        </p:spPr>
      </p:pic>
      <p:sp>
        <p:nvSpPr>
          <p:cNvPr id="4" name="Rectángulo 3"/>
          <p:cNvSpPr/>
          <p:nvPr/>
        </p:nvSpPr>
        <p:spPr>
          <a:xfrm>
            <a:off x="1657350" y="2051761"/>
            <a:ext cx="10039349" cy="2308324"/>
          </a:xfrm>
          <a:prstGeom prst="rect">
            <a:avLst/>
          </a:prstGeom>
        </p:spPr>
        <p:txBody>
          <a:bodyPr wrap="square">
            <a:spAutoFit/>
          </a:bodyPr>
          <a:lstStyle/>
          <a:p>
            <a:r>
              <a:rPr lang="es-CL" sz="7200" dirty="0" smtClean="0">
                <a:solidFill>
                  <a:schemeClr val="tx2"/>
                </a:solidFill>
                <a:latin typeface="Arial" panose="020B0604020202020204" pitchFamily="34" charset="0"/>
                <a:cs typeface="Arial" panose="020B0604020202020204" pitchFamily="34" charset="0"/>
              </a:rPr>
              <a:t>Equipo de Orientación</a:t>
            </a:r>
          </a:p>
          <a:p>
            <a:r>
              <a:rPr lang="es-CL" sz="7200" dirty="0" smtClean="0">
                <a:solidFill>
                  <a:schemeClr val="tx2"/>
                </a:solidFill>
                <a:latin typeface="Arial" panose="020B0604020202020204" pitchFamily="34" charset="0"/>
                <a:cs typeface="Arial" panose="020B0604020202020204" pitchFamily="34" charset="0"/>
              </a:rPr>
              <a:t>Scuola Italiana</a:t>
            </a:r>
            <a:endParaRPr lang="es-CL" sz="7200" dirty="0">
              <a:solidFill>
                <a:schemeClr val="tx2"/>
              </a:solidFill>
              <a:latin typeface="Arial" panose="020B0604020202020204" pitchFamily="34" charset="0"/>
              <a:cs typeface="Arial" panose="020B0604020202020204" pitchFamily="34" charset="0"/>
            </a:endParaRPr>
          </a:p>
        </p:txBody>
      </p:sp>
      <p:pic>
        <p:nvPicPr>
          <p:cNvPr id="7" name="Imagen 6"/>
          <p:cNvPicPr>
            <a:picLocks noChangeAspect="1"/>
          </p:cNvPicPr>
          <p:nvPr/>
        </p:nvPicPr>
        <p:blipFill>
          <a:blip r:embed="rId4"/>
          <a:stretch>
            <a:fillRect/>
          </a:stretch>
        </p:blipFill>
        <p:spPr>
          <a:xfrm>
            <a:off x="7008384" y="5702836"/>
            <a:ext cx="4688315" cy="1661840"/>
          </a:xfrm>
          <a:prstGeom prst="rect">
            <a:avLst/>
          </a:prstGeom>
        </p:spPr>
      </p:pic>
    </p:spTree>
    <p:extLst>
      <p:ext uri="{BB962C8B-B14F-4D97-AF65-F5344CB8AC3E}">
        <p14:creationId xmlns:p14="http://schemas.microsoft.com/office/powerpoint/2010/main" val="674239543"/>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23" name="¿Cómo puedo transformar mis días en una oportunidad para hacer algo?…"/>
          <p:cNvSpPr txBox="1">
            <a:spLocks noGrp="1"/>
          </p:cNvSpPr>
          <p:nvPr>
            <p:ph type="title" idx="4294967295"/>
          </p:nvPr>
        </p:nvSpPr>
        <p:spPr>
          <a:xfrm>
            <a:off x="274675" y="395652"/>
            <a:ext cx="8499234" cy="7281498"/>
          </a:xfrm>
          <a:prstGeom prst="rect">
            <a:avLst/>
          </a:prstGeom>
        </p:spPr>
        <p:txBody>
          <a:bodyPr>
            <a:normAutofit/>
          </a:bodyPr>
          <a:lstStyle/>
          <a:p>
            <a:pPr defTabSz="352042">
              <a:defRPr sz="5500">
                <a:solidFill>
                  <a:srgbClr val="6C298B"/>
                </a:solidFill>
              </a:defRPr>
            </a:pPr>
            <a:r>
              <a:rPr sz="5000" dirty="0">
                <a:latin typeface="Arial" panose="020B0604020202020204" pitchFamily="34" charset="0"/>
                <a:cs typeface="Arial" panose="020B0604020202020204" pitchFamily="34" charset="0"/>
              </a:rPr>
              <a:t>¿</a:t>
            </a:r>
            <a:r>
              <a:rPr sz="5000" dirty="0" err="1" smtClean="0">
                <a:latin typeface="Arial" panose="020B0604020202020204" pitchFamily="34" charset="0"/>
                <a:cs typeface="Arial" panose="020B0604020202020204" pitchFamily="34" charset="0"/>
              </a:rPr>
              <a:t>Cómo</a:t>
            </a:r>
            <a:r>
              <a:rPr lang="es-CL" sz="5000" dirty="0" smtClean="0">
                <a:latin typeface="Arial" panose="020B0604020202020204" pitchFamily="34" charset="0"/>
                <a:cs typeface="Arial" panose="020B0604020202020204" pitchFamily="34" charset="0"/>
              </a:rPr>
              <a:t> ayudamos a</a:t>
            </a:r>
            <a:r>
              <a:rPr sz="5000" dirty="0" smtClean="0">
                <a:latin typeface="Arial" panose="020B0604020202020204" pitchFamily="34" charset="0"/>
                <a:cs typeface="Arial" panose="020B0604020202020204" pitchFamily="34" charset="0"/>
              </a:rPr>
              <a:t> </a:t>
            </a:r>
            <a:r>
              <a:rPr sz="5000" dirty="0" err="1">
                <a:latin typeface="Arial" panose="020B0604020202020204" pitchFamily="34" charset="0"/>
                <a:cs typeface="Arial" panose="020B0604020202020204" pitchFamily="34" charset="0"/>
              </a:rPr>
              <a:t>transformar</a:t>
            </a:r>
            <a:r>
              <a:rPr sz="5000" dirty="0">
                <a:latin typeface="Arial" panose="020B0604020202020204" pitchFamily="34" charset="0"/>
                <a:cs typeface="Arial" panose="020B0604020202020204" pitchFamily="34" charset="0"/>
              </a:rPr>
              <a:t> </a:t>
            </a:r>
            <a:r>
              <a:rPr lang="es-CL" sz="5000" dirty="0" smtClean="0">
                <a:latin typeface="Arial" panose="020B0604020202020204" pitchFamily="34" charset="0"/>
                <a:cs typeface="Arial" panose="020B0604020202020204" pitchFamily="34" charset="0"/>
              </a:rPr>
              <a:t>los</a:t>
            </a:r>
            <a:r>
              <a:rPr sz="5000" dirty="0" smtClean="0">
                <a:latin typeface="Arial" panose="020B0604020202020204" pitchFamily="34" charset="0"/>
                <a:cs typeface="Arial" panose="020B0604020202020204" pitchFamily="34" charset="0"/>
              </a:rPr>
              <a:t> </a:t>
            </a:r>
            <a:r>
              <a:rPr sz="5000" dirty="0" err="1">
                <a:latin typeface="Arial" panose="020B0604020202020204" pitchFamily="34" charset="0"/>
                <a:cs typeface="Arial" panose="020B0604020202020204" pitchFamily="34" charset="0"/>
              </a:rPr>
              <a:t>días</a:t>
            </a:r>
            <a:r>
              <a:rPr sz="5000" dirty="0">
                <a:latin typeface="Arial" panose="020B0604020202020204" pitchFamily="34" charset="0"/>
                <a:cs typeface="Arial" panose="020B0604020202020204" pitchFamily="34" charset="0"/>
              </a:rPr>
              <a:t> en </a:t>
            </a:r>
            <a:r>
              <a:rPr sz="5000" dirty="0" err="1">
                <a:latin typeface="Arial" panose="020B0604020202020204" pitchFamily="34" charset="0"/>
                <a:cs typeface="Arial" panose="020B0604020202020204" pitchFamily="34" charset="0"/>
              </a:rPr>
              <a:t>una</a:t>
            </a:r>
            <a:r>
              <a:rPr sz="5000" dirty="0">
                <a:latin typeface="Arial" panose="020B0604020202020204" pitchFamily="34" charset="0"/>
                <a:cs typeface="Arial" panose="020B0604020202020204" pitchFamily="34" charset="0"/>
              </a:rPr>
              <a:t> </a:t>
            </a:r>
            <a:r>
              <a:rPr sz="5000" dirty="0" err="1">
                <a:latin typeface="Arial" panose="020B0604020202020204" pitchFamily="34" charset="0"/>
                <a:cs typeface="Arial" panose="020B0604020202020204" pitchFamily="34" charset="0"/>
              </a:rPr>
              <a:t>oportunidad</a:t>
            </a:r>
            <a:r>
              <a:rPr sz="5000" dirty="0">
                <a:latin typeface="Arial" panose="020B0604020202020204" pitchFamily="34" charset="0"/>
                <a:cs typeface="Arial" panose="020B0604020202020204" pitchFamily="34" charset="0"/>
              </a:rPr>
              <a:t> </a:t>
            </a:r>
            <a:r>
              <a:rPr lang="es-CL" sz="5000" dirty="0" smtClean="0">
                <a:latin typeface="Arial" panose="020B0604020202020204" pitchFamily="34" charset="0"/>
                <a:cs typeface="Arial" panose="020B0604020202020204" pitchFamily="34" charset="0"/>
              </a:rPr>
              <a:t>familiar</a:t>
            </a:r>
            <a:r>
              <a:rPr sz="5000" dirty="0" smtClean="0">
                <a:latin typeface="Arial" panose="020B0604020202020204" pitchFamily="34" charset="0"/>
                <a:cs typeface="Arial" panose="020B0604020202020204" pitchFamily="34" charset="0"/>
              </a:rPr>
              <a:t>?</a:t>
            </a:r>
            <a:r>
              <a:rPr lang="es-CL" sz="5000" dirty="0" smtClean="0">
                <a:latin typeface="Arial" panose="020B0604020202020204" pitchFamily="34" charset="0"/>
                <a:cs typeface="Arial" panose="020B0604020202020204" pitchFamily="34" charset="0"/>
              </a:rPr>
              <a:t/>
            </a:r>
            <a:br>
              <a:rPr lang="es-CL" sz="5000" dirty="0" smtClean="0">
                <a:latin typeface="Arial" panose="020B0604020202020204" pitchFamily="34" charset="0"/>
                <a:cs typeface="Arial" panose="020B0604020202020204" pitchFamily="34" charset="0"/>
              </a:rPr>
            </a:br>
            <a:endParaRPr sz="5000" dirty="0">
              <a:latin typeface="Arial" panose="020B0604020202020204" pitchFamily="34" charset="0"/>
              <a:cs typeface="Arial" panose="020B0604020202020204" pitchFamily="34" charset="0"/>
            </a:endParaRPr>
          </a:p>
          <a:p>
            <a:pPr defTabSz="352042">
              <a:defRPr sz="5500">
                <a:solidFill>
                  <a:srgbClr val="6C298B"/>
                </a:solidFill>
              </a:defRPr>
            </a:pPr>
            <a:r>
              <a:rPr sz="5000" dirty="0">
                <a:latin typeface="Arial" panose="020B0604020202020204" pitchFamily="34" charset="0"/>
                <a:cs typeface="Arial" panose="020B0604020202020204" pitchFamily="34" charset="0"/>
              </a:rPr>
              <a:t>¿</a:t>
            </a:r>
            <a:r>
              <a:rPr sz="5000" dirty="0" err="1">
                <a:latin typeface="Arial" panose="020B0604020202020204" pitchFamily="34" charset="0"/>
                <a:cs typeface="Arial" panose="020B0604020202020204" pitchFamily="34" charset="0"/>
              </a:rPr>
              <a:t>Cómo</a:t>
            </a:r>
            <a:r>
              <a:rPr sz="5000" dirty="0">
                <a:latin typeface="Arial" panose="020B0604020202020204" pitchFamily="34" charset="0"/>
                <a:cs typeface="Arial" panose="020B0604020202020204" pitchFamily="34" charset="0"/>
              </a:rPr>
              <a:t> </a:t>
            </a:r>
            <a:r>
              <a:rPr lang="es-CL" sz="5000" dirty="0" smtClean="0">
                <a:latin typeface="Arial" panose="020B0604020202020204" pitchFamily="34" charset="0"/>
                <a:cs typeface="Arial" panose="020B0604020202020204" pitchFamily="34" charset="0"/>
              </a:rPr>
              <a:t>podemos</a:t>
            </a:r>
            <a:r>
              <a:rPr sz="5000" dirty="0" smtClean="0">
                <a:latin typeface="Arial" panose="020B0604020202020204" pitchFamily="34" charset="0"/>
                <a:cs typeface="Arial" panose="020B0604020202020204" pitchFamily="34" charset="0"/>
              </a:rPr>
              <a:t> </a:t>
            </a:r>
            <a:r>
              <a:rPr sz="5000" dirty="0" err="1">
                <a:latin typeface="Arial" panose="020B0604020202020204" pitchFamily="34" charset="0"/>
                <a:cs typeface="Arial" panose="020B0604020202020204" pitchFamily="34" charset="0"/>
              </a:rPr>
              <a:t>aprender</a:t>
            </a:r>
            <a:r>
              <a:rPr sz="5000" dirty="0">
                <a:latin typeface="Arial" panose="020B0604020202020204" pitchFamily="34" charset="0"/>
                <a:cs typeface="Arial" panose="020B0604020202020204" pitchFamily="34" charset="0"/>
              </a:rPr>
              <a:t> a </a:t>
            </a:r>
            <a:r>
              <a:rPr sz="5000" dirty="0" err="1">
                <a:latin typeface="Arial" panose="020B0604020202020204" pitchFamily="34" charset="0"/>
                <a:cs typeface="Arial" panose="020B0604020202020204" pitchFamily="34" charset="0"/>
              </a:rPr>
              <a:t>lidiar</a:t>
            </a:r>
            <a:r>
              <a:rPr sz="5000" dirty="0">
                <a:latin typeface="Arial" panose="020B0604020202020204" pitchFamily="34" charset="0"/>
                <a:cs typeface="Arial" panose="020B0604020202020204" pitchFamily="34" charset="0"/>
              </a:rPr>
              <a:t> con el </a:t>
            </a:r>
            <a:r>
              <a:rPr sz="5000" dirty="0" err="1">
                <a:latin typeface="Arial" panose="020B0604020202020204" pitchFamily="34" charset="0"/>
                <a:cs typeface="Arial" panose="020B0604020202020204" pitchFamily="34" charset="0"/>
              </a:rPr>
              <a:t>tiempo</a:t>
            </a:r>
            <a:r>
              <a:rPr sz="5000" dirty="0">
                <a:latin typeface="Arial" panose="020B0604020202020204" pitchFamily="34" charset="0"/>
                <a:cs typeface="Arial" panose="020B0604020202020204" pitchFamily="34" charset="0"/>
              </a:rPr>
              <a:t> y la </a:t>
            </a:r>
            <a:r>
              <a:rPr sz="5000" dirty="0" err="1">
                <a:latin typeface="Arial" panose="020B0604020202020204" pitchFamily="34" charset="0"/>
                <a:cs typeface="Arial" panose="020B0604020202020204" pitchFamily="34" charset="0"/>
              </a:rPr>
              <a:t>espera</a:t>
            </a:r>
            <a:r>
              <a:rPr sz="5000" dirty="0">
                <a:latin typeface="Arial" panose="020B0604020202020204" pitchFamily="34" charset="0"/>
                <a:cs typeface="Arial" panose="020B0604020202020204" pitchFamily="34" charset="0"/>
              </a:rPr>
              <a:t>?</a:t>
            </a:r>
          </a:p>
        </p:txBody>
      </p:sp>
      <p:grpSp>
        <p:nvGrpSpPr>
          <p:cNvPr id="126" name="Immagine"/>
          <p:cNvGrpSpPr/>
          <p:nvPr/>
        </p:nvGrpSpPr>
        <p:grpSpPr>
          <a:xfrm>
            <a:off x="9124949" y="5829300"/>
            <a:ext cx="3624059" cy="3619500"/>
            <a:chOff x="0" y="0"/>
            <a:chExt cx="4718324" cy="4421751"/>
          </a:xfrm>
        </p:grpSpPr>
        <p:pic>
          <p:nvPicPr>
            <p:cNvPr id="124" name="Immagine" descr="Immagine"/>
            <p:cNvPicPr>
              <a:picLocks noChangeAspect="1"/>
            </p:cNvPicPr>
            <p:nvPr/>
          </p:nvPicPr>
          <p:blipFill>
            <a:blip r:embed="rId3">
              <a:extLst/>
            </a:blip>
            <a:stretch>
              <a:fillRect/>
            </a:stretch>
          </p:blipFill>
          <p:spPr>
            <a:xfrm>
              <a:off x="44450" y="44450"/>
              <a:ext cx="4629425" cy="4332852"/>
            </a:xfrm>
            <a:prstGeom prst="rect">
              <a:avLst/>
            </a:prstGeom>
            <a:ln w="12700" cap="flat">
              <a:noFill/>
              <a:miter lim="400000"/>
            </a:ln>
            <a:effectLst/>
          </p:spPr>
        </p:pic>
        <p:pic>
          <p:nvPicPr>
            <p:cNvPr id="125" name="Immagine" descr="Immagine"/>
            <p:cNvPicPr>
              <a:picLocks noChangeAspect="1"/>
            </p:cNvPicPr>
            <p:nvPr/>
          </p:nvPicPr>
          <p:blipFill>
            <a:blip r:embed="rId4">
              <a:extLst/>
            </a:blip>
            <a:stretch>
              <a:fillRect/>
            </a:stretch>
          </p:blipFill>
          <p:spPr>
            <a:xfrm>
              <a:off x="0" y="0"/>
              <a:ext cx="4718325" cy="4421752"/>
            </a:xfrm>
            <a:prstGeom prst="rect">
              <a:avLst/>
            </a:prstGeom>
            <a:ln w="12700" cap="flat">
              <a:noFill/>
              <a:miter lim="400000"/>
            </a:ln>
            <a:effectLst/>
          </p:spPr>
        </p:pic>
      </p:grpSp>
    </p:spTree>
    <p:extLst>
      <p:ext uri="{BB962C8B-B14F-4D97-AF65-F5344CB8AC3E}">
        <p14:creationId xmlns:p14="http://schemas.microsoft.com/office/powerpoint/2010/main" val="1079872044"/>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28" name="Hoy estamos llamados a realizar un esfuerzo de adaptación, permaneciendo en nuestros hogares, y a pesar de que nos podamos sentir restringidos en nuestras libertades, depende de nosotros utilizar del mejor modo posible nuestros espacios."/>
          <p:cNvSpPr txBox="1">
            <a:spLocks noGrp="1"/>
          </p:cNvSpPr>
          <p:nvPr>
            <p:ph type="title" idx="4294967295"/>
          </p:nvPr>
        </p:nvSpPr>
        <p:spPr>
          <a:xfrm>
            <a:off x="2566128" y="1405153"/>
            <a:ext cx="9941930" cy="4876801"/>
          </a:xfrm>
          <a:prstGeom prst="rect">
            <a:avLst/>
          </a:prstGeom>
        </p:spPr>
        <p:txBody>
          <a:bodyPr>
            <a:normAutofit fontScale="90000"/>
          </a:bodyPr>
          <a:lstStyle/>
          <a:p>
            <a:pPr defTabSz="301752">
              <a:defRPr sz="4700">
                <a:solidFill>
                  <a:srgbClr val="8C2A23"/>
                </a:solidFill>
              </a:defRPr>
            </a:pPr>
            <a:endParaRPr dirty="0"/>
          </a:p>
          <a:p>
            <a:pPr defTabSz="301752">
              <a:defRPr sz="4700">
                <a:solidFill>
                  <a:srgbClr val="8C2A23"/>
                </a:solidFill>
              </a:defRPr>
            </a:pPr>
            <a:r>
              <a:rPr sz="4600" dirty="0">
                <a:solidFill>
                  <a:schemeClr val="bg1"/>
                </a:solidFill>
                <a:latin typeface="Arial" panose="020B0604020202020204" pitchFamily="34" charset="0"/>
                <a:cs typeface="Arial" panose="020B0604020202020204" pitchFamily="34" charset="0"/>
              </a:rPr>
              <a:t>Hoy </a:t>
            </a:r>
            <a:r>
              <a:rPr sz="4600" dirty="0" err="1">
                <a:solidFill>
                  <a:schemeClr val="bg1"/>
                </a:solidFill>
                <a:latin typeface="Arial" panose="020B0604020202020204" pitchFamily="34" charset="0"/>
                <a:cs typeface="Arial" panose="020B0604020202020204" pitchFamily="34" charset="0"/>
              </a:rPr>
              <a:t>estamos</a:t>
            </a:r>
            <a:r>
              <a:rPr sz="4600" dirty="0">
                <a:solidFill>
                  <a:schemeClr val="bg1"/>
                </a:solidFill>
                <a:latin typeface="Arial" panose="020B0604020202020204" pitchFamily="34" charset="0"/>
                <a:cs typeface="Arial" panose="020B0604020202020204" pitchFamily="34" charset="0"/>
              </a:rPr>
              <a:t> </a:t>
            </a:r>
            <a:r>
              <a:rPr sz="4600" dirty="0" err="1" smtClean="0">
                <a:solidFill>
                  <a:schemeClr val="bg1"/>
                </a:solidFill>
                <a:latin typeface="Arial" panose="020B0604020202020204" pitchFamily="34" charset="0"/>
                <a:cs typeface="Arial" panose="020B0604020202020204" pitchFamily="34" charset="0"/>
              </a:rPr>
              <a:t>llamados</a:t>
            </a:r>
            <a:r>
              <a:rPr lang="es-CL" sz="4600" dirty="0" smtClean="0">
                <a:solidFill>
                  <a:schemeClr val="bg1"/>
                </a:solidFill>
                <a:latin typeface="Arial" panose="020B0604020202020204" pitchFamily="34" charset="0"/>
                <a:cs typeface="Arial" panose="020B0604020202020204" pitchFamily="34" charset="0"/>
              </a:rPr>
              <a:t> como familia</a:t>
            </a:r>
            <a:r>
              <a:rPr sz="4600" dirty="0" smtClean="0">
                <a:solidFill>
                  <a:schemeClr val="bg1"/>
                </a:solidFill>
                <a:latin typeface="Arial" panose="020B0604020202020204" pitchFamily="34" charset="0"/>
                <a:cs typeface="Arial" panose="020B0604020202020204" pitchFamily="34" charset="0"/>
              </a:rPr>
              <a:t> </a:t>
            </a:r>
            <a:r>
              <a:rPr sz="4600" dirty="0">
                <a:solidFill>
                  <a:schemeClr val="bg1"/>
                </a:solidFill>
                <a:latin typeface="Arial" panose="020B0604020202020204" pitchFamily="34" charset="0"/>
                <a:cs typeface="Arial" panose="020B0604020202020204" pitchFamily="34" charset="0"/>
              </a:rPr>
              <a:t>a </a:t>
            </a:r>
            <a:r>
              <a:rPr sz="4600" dirty="0" err="1">
                <a:solidFill>
                  <a:schemeClr val="bg1"/>
                </a:solidFill>
                <a:latin typeface="Arial" panose="020B0604020202020204" pitchFamily="34" charset="0"/>
                <a:cs typeface="Arial" panose="020B0604020202020204" pitchFamily="34" charset="0"/>
              </a:rPr>
              <a:t>realizar</a:t>
            </a:r>
            <a:r>
              <a:rPr sz="4600" dirty="0">
                <a:solidFill>
                  <a:schemeClr val="bg1"/>
                </a:solidFill>
                <a:latin typeface="Arial" panose="020B0604020202020204" pitchFamily="34" charset="0"/>
                <a:cs typeface="Arial" panose="020B0604020202020204" pitchFamily="34" charset="0"/>
              </a:rPr>
              <a:t> un </a:t>
            </a:r>
            <a:r>
              <a:rPr sz="4600" dirty="0" err="1">
                <a:solidFill>
                  <a:schemeClr val="bg1"/>
                </a:solidFill>
                <a:latin typeface="Arial" panose="020B0604020202020204" pitchFamily="34" charset="0"/>
                <a:cs typeface="Arial" panose="020B0604020202020204" pitchFamily="34" charset="0"/>
              </a:rPr>
              <a:t>esfuerzo</a:t>
            </a:r>
            <a:r>
              <a:rPr sz="4600" dirty="0">
                <a:solidFill>
                  <a:schemeClr val="bg1"/>
                </a:solidFill>
                <a:latin typeface="Arial" panose="020B0604020202020204" pitchFamily="34" charset="0"/>
                <a:cs typeface="Arial" panose="020B0604020202020204" pitchFamily="34" charset="0"/>
              </a:rPr>
              <a:t> de </a:t>
            </a:r>
            <a:r>
              <a:rPr sz="4600" dirty="0" err="1">
                <a:solidFill>
                  <a:schemeClr val="bg1"/>
                </a:solidFill>
                <a:latin typeface="Arial" panose="020B0604020202020204" pitchFamily="34" charset="0"/>
                <a:cs typeface="Arial" panose="020B0604020202020204" pitchFamily="34" charset="0"/>
              </a:rPr>
              <a:t>adaptación</a:t>
            </a:r>
            <a:r>
              <a:rPr sz="4600" dirty="0">
                <a:solidFill>
                  <a:schemeClr val="bg1"/>
                </a:solidFill>
                <a:latin typeface="Arial" panose="020B0604020202020204" pitchFamily="34" charset="0"/>
                <a:cs typeface="Arial" panose="020B0604020202020204" pitchFamily="34" charset="0"/>
              </a:rPr>
              <a:t>, </a:t>
            </a:r>
            <a:r>
              <a:rPr sz="4600" dirty="0" err="1">
                <a:solidFill>
                  <a:schemeClr val="bg1"/>
                </a:solidFill>
                <a:latin typeface="Arial" panose="020B0604020202020204" pitchFamily="34" charset="0"/>
                <a:cs typeface="Arial" panose="020B0604020202020204" pitchFamily="34" charset="0"/>
              </a:rPr>
              <a:t>permaneciendo</a:t>
            </a:r>
            <a:r>
              <a:rPr sz="4600" dirty="0">
                <a:solidFill>
                  <a:schemeClr val="bg1"/>
                </a:solidFill>
                <a:latin typeface="Arial" panose="020B0604020202020204" pitchFamily="34" charset="0"/>
                <a:cs typeface="Arial" panose="020B0604020202020204" pitchFamily="34" charset="0"/>
              </a:rPr>
              <a:t> en </a:t>
            </a:r>
            <a:r>
              <a:rPr sz="4600" dirty="0" err="1">
                <a:solidFill>
                  <a:schemeClr val="bg1"/>
                </a:solidFill>
                <a:latin typeface="Arial" panose="020B0604020202020204" pitchFamily="34" charset="0"/>
                <a:cs typeface="Arial" panose="020B0604020202020204" pitchFamily="34" charset="0"/>
              </a:rPr>
              <a:t>nuestros</a:t>
            </a:r>
            <a:r>
              <a:rPr sz="4600" dirty="0">
                <a:solidFill>
                  <a:schemeClr val="bg1"/>
                </a:solidFill>
                <a:latin typeface="Arial" panose="020B0604020202020204" pitchFamily="34" charset="0"/>
                <a:cs typeface="Arial" panose="020B0604020202020204" pitchFamily="34" charset="0"/>
              </a:rPr>
              <a:t> </a:t>
            </a:r>
            <a:r>
              <a:rPr sz="4600" dirty="0" err="1" smtClean="0">
                <a:solidFill>
                  <a:schemeClr val="bg1"/>
                </a:solidFill>
                <a:latin typeface="Arial" panose="020B0604020202020204" pitchFamily="34" charset="0"/>
                <a:cs typeface="Arial" panose="020B0604020202020204" pitchFamily="34" charset="0"/>
              </a:rPr>
              <a:t>hogares</a:t>
            </a:r>
            <a:r>
              <a:rPr lang="es-CL" sz="4600" dirty="0" smtClean="0">
                <a:solidFill>
                  <a:schemeClr val="bg1"/>
                </a:solidFill>
                <a:latin typeface="Arial" panose="020B0604020202020204" pitchFamily="34" charset="0"/>
                <a:cs typeface="Arial" panose="020B0604020202020204" pitchFamily="34" charset="0"/>
              </a:rPr>
              <a:t> </a:t>
            </a:r>
            <a:r>
              <a:rPr sz="4600" dirty="0" smtClean="0">
                <a:solidFill>
                  <a:schemeClr val="bg1"/>
                </a:solidFill>
                <a:latin typeface="Arial" panose="020B0604020202020204" pitchFamily="34" charset="0"/>
                <a:cs typeface="Arial" panose="020B0604020202020204" pitchFamily="34" charset="0"/>
              </a:rPr>
              <a:t>y</a:t>
            </a:r>
            <a:r>
              <a:rPr lang="es-CL" sz="4600" dirty="0" smtClean="0">
                <a:solidFill>
                  <a:schemeClr val="bg1"/>
                </a:solidFill>
                <a:latin typeface="Arial" panose="020B0604020202020204" pitchFamily="34" charset="0"/>
                <a:cs typeface="Arial" panose="020B0604020202020204" pitchFamily="34" charset="0"/>
              </a:rPr>
              <a:t>,</a:t>
            </a:r>
            <a:r>
              <a:rPr sz="4600" dirty="0" smtClean="0">
                <a:solidFill>
                  <a:schemeClr val="bg1"/>
                </a:solidFill>
                <a:latin typeface="Arial" panose="020B0604020202020204" pitchFamily="34" charset="0"/>
                <a:cs typeface="Arial" panose="020B0604020202020204" pitchFamily="34" charset="0"/>
              </a:rPr>
              <a:t> </a:t>
            </a:r>
            <a:r>
              <a:rPr sz="4600" dirty="0">
                <a:solidFill>
                  <a:schemeClr val="bg1"/>
                </a:solidFill>
                <a:latin typeface="Arial" panose="020B0604020202020204" pitchFamily="34" charset="0"/>
                <a:cs typeface="Arial" panose="020B0604020202020204" pitchFamily="34" charset="0"/>
              </a:rPr>
              <a:t>a </a:t>
            </a:r>
            <a:r>
              <a:rPr sz="4600" dirty="0" err="1">
                <a:solidFill>
                  <a:schemeClr val="bg1"/>
                </a:solidFill>
                <a:latin typeface="Arial" panose="020B0604020202020204" pitchFamily="34" charset="0"/>
                <a:cs typeface="Arial" panose="020B0604020202020204" pitchFamily="34" charset="0"/>
              </a:rPr>
              <a:t>pesar</a:t>
            </a:r>
            <a:r>
              <a:rPr sz="4600" dirty="0">
                <a:solidFill>
                  <a:schemeClr val="bg1"/>
                </a:solidFill>
                <a:latin typeface="Arial" panose="020B0604020202020204" pitchFamily="34" charset="0"/>
                <a:cs typeface="Arial" panose="020B0604020202020204" pitchFamily="34" charset="0"/>
              </a:rPr>
              <a:t> de </a:t>
            </a:r>
            <a:r>
              <a:rPr sz="4600" dirty="0" err="1" smtClean="0">
                <a:solidFill>
                  <a:schemeClr val="bg1"/>
                </a:solidFill>
                <a:latin typeface="Arial" panose="020B0604020202020204" pitchFamily="34" charset="0"/>
                <a:cs typeface="Arial" panose="020B0604020202020204" pitchFamily="34" charset="0"/>
              </a:rPr>
              <a:t>que</a:t>
            </a:r>
            <a:r>
              <a:rPr lang="es-CL" sz="4600" dirty="0" smtClean="0">
                <a:solidFill>
                  <a:schemeClr val="bg1"/>
                </a:solidFill>
                <a:latin typeface="Arial" panose="020B0604020202020204" pitchFamily="34" charset="0"/>
                <a:cs typeface="Arial" panose="020B0604020202020204" pitchFamily="34" charset="0"/>
              </a:rPr>
              <a:t> alguno de nosotros</a:t>
            </a:r>
            <a:r>
              <a:rPr sz="4600" dirty="0" smtClean="0">
                <a:solidFill>
                  <a:schemeClr val="bg1"/>
                </a:solidFill>
                <a:latin typeface="Arial" panose="020B0604020202020204" pitchFamily="34" charset="0"/>
                <a:cs typeface="Arial" panose="020B0604020202020204" pitchFamily="34" charset="0"/>
              </a:rPr>
              <a:t> </a:t>
            </a:r>
            <a:r>
              <a:rPr lang="es-CL" sz="4600" dirty="0" smtClean="0">
                <a:solidFill>
                  <a:schemeClr val="bg1"/>
                </a:solidFill>
                <a:latin typeface="Arial" panose="020B0604020202020204" pitchFamily="34" charset="0"/>
                <a:cs typeface="Arial" panose="020B0604020202020204" pitchFamily="34" charset="0"/>
              </a:rPr>
              <a:t>pueda</a:t>
            </a:r>
            <a:r>
              <a:rPr sz="4600" dirty="0" smtClean="0">
                <a:solidFill>
                  <a:schemeClr val="bg1"/>
                </a:solidFill>
                <a:latin typeface="Arial" panose="020B0604020202020204" pitchFamily="34" charset="0"/>
                <a:cs typeface="Arial" panose="020B0604020202020204" pitchFamily="34" charset="0"/>
              </a:rPr>
              <a:t> </a:t>
            </a:r>
            <a:r>
              <a:rPr sz="4600" dirty="0" err="1" smtClean="0">
                <a:solidFill>
                  <a:schemeClr val="bg1"/>
                </a:solidFill>
                <a:latin typeface="Arial" panose="020B0604020202020204" pitchFamily="34" charset="0"/>
                <a:cs typeface="Arial" panose="020B0604020202020204" pitchFamily="34" charset="0"/>
              </a:rPr>
              <a:t>sentir</a:t>
            </a:r>
            <a:r>
              <a:rPr lang="es-CL" sz="4600" dirty="0" smtClean="0">
                <a:solidFill>
                  <a:schemeClr val="bg1"/>
                </a:solidFill>
                <a:latin typeface="Arial" panose="020B0604020202020204" pitchFamily="34" charset="0"/>
                <a:cs typeface="Arial" panose="020B0604020202020204" pitchFamily="34" charset="0"/>
              </a:rPr>
              <a:t>se</a:t>
            </a:r>
            <a:r>
              <a:rPr sz="4600" dirty="0" smtClean="0">
                <a:solidFill>
                  <a:schemeClr val="bg1"/>
                </a:solidFill>
                <a:latin typeface="Arial" panose="020B0604020202020204" pitchFamily="34" charset="0"/>
                <a:cs typeface="Arial" panose="020B0604020202020204" pitchFamily="34" charset="0"/>
              </a:rPr>
              <a:t> </a:t>
            </a:r>
            <a:r>
              <a:rPr sz="4600" dirty="0" err="1" smtClean="0">
                <a:solidFill>
                  <a:schemeClr val="bg1"/>
                </a:solidFill>
                <a:latin typeface="Arial" panose="020B0604020202020204" pitchFamily="34" charset="0"/>
                <a:cs typeface="Arial" panose="020B0604020202020204" pitchFamily="34" charset="0"/>
              </a:rPr>
              <a:t>restringido</a:t>
            </a:r>
            <a:r>
              <a:rPr sz="4600" dirty="0" smtClean="0">
                <a:solidFill>
                  <a:schemeClr val="bg1"/>
                </a:solidFill>
                <a:latin typeface="Arial" panose="020B0604020202020204" pitchFamily="34" charset="0"/>
                <a:cs typeface="Arial" panose="020B0604020202020204" pitchFamily="34" charset="0"/>
              </a:rPr>
              <a:t> </a:t>
            </a:r>
            <a:r>
              <a:rPr sz="4600" dirty="0">
                <a:solidFill>
                  <a:schemeClr val="bg1"/>
                </a:solidFill>
                <a:latin typeface="Arial" panose="020B0604020202020204" pitchFamily="34" charset="0"/>
                <a:cs typeface="Arial" panose="020B0604020202020204" pitchFamily="34" charset="0"/>
              </a:rPr>
              <a:t>en </a:t>
            </a:r>
            <a:r>
              <a:rPr lang="es-CL" sz="4600" dirty="0" smtClean="0">
                <a:solidFill>
                  <a:schemeClr val="bg1"/>
                </a:solidFill>
                <a:latin typeface="Arial" panose="020B0604020202020204" pitchFamily="34" charset="0"/>
                <a:cs typeface="Arial" panose="020B0604020202020204" pitchFamily="34" charset="0"/>
              </a:rPr>
              <a:t>sus</a:t>
            </a:r>
            <a:r>
              <a:rPr sz="4600" dirty="0" smtClean="0">
                <a:solidFill>
                  <a:schemeClr val="bg1"/>
                </a:solidFill>
                <a:latin typeface="Arial" panose="020B0604020202020204" pitchFamily="34" charset="0"/>
                <a:cs typeface="Arial" panose="020B0604020202020204" pitchFamily="34" charset="0"/>
              </a:rPr>
              <a:t> </a:t>
            </a:r>
            <a:r>
              <a:rPr sz="4600" dirty="0" err="1">
                <a:solidFill>
                  <a:schemeClr val="bg1"/>
                </a:solidFill>
                <a:latin typeface="Arial" panose="020B0604020202020204" pitchFamily="34" charset="0"/>
                <a:cs typeface="Arial" panose="020B0604020202020204" pitchFamily="34" charset="0"/>
              </a:rPr>
              <a:t>libertades</a:t>
            </a:r>
            <a:r>
              <a:rPr sz="4600" dirty="0">
                <a:solidFill>
                  <a:schemeClr val="bg1"/>
                </a:solidFill>
                <a:latin typeface="Arial" panose="020B0604020202020204" pitchFamily="34" charset="0"/>
                <a:cs typeface="Arial" panose="020B0604020202020204" pitchFamily="34" charset="0"/>
              </a:rPr>
              <a:t>, </a:t>
            </a:r>
            <a:r>
              <a:rPr sz="4600" dirty="0" err="1">
                <a:solidFill>
                  <a:schemeClr val="bg1"/>
                </a:solidFill>
                <a:latin typeface="Arial" panose="020B0604020202020204" pitchFamily="34" charset="0"/>
                <a:cs typeface="Arial" panose="020B0604020202020204" pitchFamily="34" charset="0"/>
              </a:rPr>
              <a:t>depende</a:t>
            </a:r>
            <a:r>
              <a:rPr sz="4600" dirty="0">
                <a:solidFill>
                  <a:schemeClr val="bg1"/>
                </a:solidFill>
                <a:latin typeface="Arial" panose="020B0604020202020204" pitchFamily="34" charset="0"/>
                <a:cs typeface="Arial" panose="020B0604020202020204" pitchFamily="34" charset="0"/>
              </a:rPr>
              <a:t> de </a:t>
            </a:r>
            <a:r>
              <a:rPr sz="4600" dirty="0" err="1">
                <a:solidFill>
                  <a:schemeClr val="bg1"/>
                </a:solidFill>
                <a:latin typeface="Arial" panose="020B0604020202020204" pitchFamily="34" charset="0"/>
                <a:cs typeface="Arial" panose="020B0604020202020204" pitchFamily="34" charset="0"/>
              </a:rPr>
              <a:t>nosotros</a:t>
            </a:r>
            <a:r>
              <a:rPr sz="4600" dirty="0">
                <a:solidFill>
                  <a:schemeClr val="bg1"/>
                </a:solidFill>
                <a:latin typeface="Arial" panose="020B0604020202020204" pitchFamily="34" charset="0"/>
                <a:cs typeface="Arial" panose="020B0604020202020204" pitchFamily="34" charset="0"/>
              </a:rPr>
              <a:t> </a:t>
            </a:r>
            <a:r>
              <a:rPr sz="4600" dirty="0" err="1">
                <a:solidFill>
                  <a:schemeClr val="bg1"/>
                </a:solidFill>
                <a:latin typeface="Arial" panose="020B0604020202020204" pitchFamily="34" charset="0"/>
                <a:cs typeface="Arial" panose="020B0604020202020204" pitchFamily="34" charset="0"/>
              </a:rPr>
              <a:t>utilizar</a:t>
            </a:r>
            <a:r>
              <a:rPr sz="4600" dirty="0">
                <a:solidFill>
                  <a:schemeClr val="bg1"/>
                </a:solidFill>
                <a:latin typeface="Arial" panose="020B0604020202020204" pitchFamily="34" charset="0"/>
                <a:cs typeface="Arial" panose="020B0604020202020204" pitchFamily="34" charset="0"/>
              </a:rPr>
              <a:t> del </a:t>
            </a:r>
            <a:r>
              <a:rPr sz="4600" b="1" dirty="0" err="1">
                <a:solidFill>
                  <a:schemeClr val="bg1"/>
                </a:solidFill>
                <a:latin typeface="Arial" panose="020B0604020202020204" pitchFamily="34" charset="0"/>
                <a:cs typeface="Arial" panose="020B0604020202020204" pitchFamily="34" charset="0"/>
              </a:rPr>
              <a:t>mejor</a:t>
            </a:r>
            <a:r>
              <a:rPr sz="4600" b="1" dirty="0">
                <a:solidFill>
                  <a:schemeClr val="bg1"/>
                </a:solidFill>
                <a:latin typeface="Arial" panose="020B0604020202020204" pitchFamily="34" charset="0"/>
                <a:cs typeface="Arial" panose="020B0604020202020204" pitchFamily="34" charset="0"/>
              </a:rPr>
              <a:t> </a:t>
            </a:r>
            <a:r>
              <a:rPr sz="4600" b="1" dirty="0" err="1">
                <a:solidFill>
                  <a:schemeClr val="bg1"/>
                </a:solidFill>
                <a:latin typeface="Arial" panose="020B0604020202020204" pitchFamily="34" charset="0"/>
                <a:cs typeface="Arial" panose="020B0604020202020204" pitchFamily="34" charset="0"/>
              </a:rPr>
              <a:t>modo</a:t>
            </a:r>
            <a:r>
              <a:rPr sz="4600" b="1" dirty="0">
                <a:solidFill>
                  <a:schemeClr val="bg1"/>
                </a:solidFill>
                <a:latin typeface="Arial" panose="020B0604020202020204" pitchFamily="34" charset="0"/>
                <a:cs typeface="Arial" panose="020B0604020202020204" pitchFamily="34" charset="0"/>
              </a:rPr>
              <a:t> </a:t>
            </a:r>
            <a:r>
              <a:rPr sz="4600" b="1" dirty="0" err="1">
                <a:solidFill>
                  <a:schemeClr val="bg1"/>
                </a:solidFill>
                <a:latin typeface="Arial" panose="020B0604020202020204" pitchFamily="34" charset="0"/>
                <a:cs typeface="Arial" panose="020B0604020202020204" pitchFamily="34" charset="0"/>
              </a:rPr>
              <a:t>posible</a:t>
            </a:r>
            <a:r>
              <a:rPr sz="4600" b="1" dirty="0">
                <a:solidFill>
                  <a:schemeClr val="bg1"/>
                </a:solidFill>
                <a:latin typeface="Arial" panose="020B0604020202020204" pitchFamily="34" charset="0"/>
                <a:cs typeface="Arial" panose="020B0604020202020204" pitchFamily="34" charset="0"/>
              </a:rPr>
              <a:t> </a:t>
            </a:r>
            <a:r>
              <a:rPr sz="4600" dirty="0" err="1">
                <a:solidFill>
                  <a:schemeClr val="bg1"/>
                </a:solidFill>
                <a:latin typeface="Arial" panose="020B0604020202020204" pitchFamily="34" charset="0"/>
                <a:cs typeface="Arial" panose="020B0604020202020204" pitchFamily="34" charset="0"/>
              </a:rPr>
              <a:t>nuestros</a:t>
            </a:r>
            <a:r>
              <a:rPr sz="4600" dirty="0">
                <a:solidFill>
                  <a:schemeClr val="bg1"/>
                </a:solidFill>
                <a:latin typeface="Arial" panose="020B0604020202020204" pitchFamily="34" charset="0"/>
                <a:cs typeface="Arial" panose="020B0604020202020204" pitchFamily="34" charset="0"/>
              </a:rPr>
              <a:t> </a:t>
            </a:r>
            <a:r>
              <a:rPr sz="4600" dirty="0" err="1">
                <a:solidFill>
                  <a:schemeClr val="bg1"/>
                </a:solidFill>
                <a:latin typeface="Arial" panose="020B0604020202020204" pitchFamily="34" charset="0"/>
                <a:cs typeface="Arial" panose="020B0604020202020204" pitchFamily="34" charset="0"/>
              </a:rPr>
              <a:t>espacios</a:t>
            </a:r>
            <a:r>
              <a:rPr sz="4600" dirty="0">
                <a:solidFill>
                  <a:schemeClr val="bg1"/>
                </a:solidFill>
                <a:latin typeface="Arial" panose="020B0604020202020204" pitchFamily="34" charset="0"/>
                <a:cs typeface="Arial" panose="020B0604020202020204" pitchFamily="34" charset="0"/>
              </a:rPr>
              <a:t>.</a:t>
            </a:r>
          </a:p>
        </p:txBody>
      </p:sp>
      <p:pic>
        <p:nvPicPr>
          <p:cNvPr id="129" name="Immagine" descr="Immagine"/>
          <p:cNvPicPr>
            <a:picLocks noChangeAspect="1"/>
          </p:cNvPicPr>
          <p:nvPr/>
        </p:nvPicPr>
        <p:blipFill>
          <a:blip r:embed="rId3">
            <a:extLst/>
          </a:blip>
          <a:stretch>
            <a:fillRect/>
          </a:stretch>
        </p:blipFill>
        <p:spPr>
          <a:xfrm>
            <a:off x="-533399" y="700303"/>
            <a:ext cx="3829050" cy="2954519"/>
          </a:xfrm>
          <a:prstGeom prst="rect">
            <a:avLst/>
          </a:prstGeom>
          <a:ln w="12700">
            <a:miter lim="400000"/>
          </a:ln>
        </p:spPr>
      </p:pic>
      <p:pic>
        <p:nvPicPr>
          <p:cNvPr id="2" name="Imagen 1"/>
          <p:cNvPicPr>
            <a:picLocks noChangeAspect="1"/>
          </p:cNvPicPr>
          <p:nvPr/>
        </p:nvPicPr>
        <p:blipFill>
          <a:blip r:embed="rId4"/>
          <a:stretch>
            <a:fillRect/>
          </a:stretch>
        </p:blipFill>
        <p:spPr>
          <a:xfrm>
            <a:off x="472869" y="6757987"/>
            <a:ext cx="5901208" cy="26239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170" name="Picture 2" descr="Los mejores memes con niños en casa: sí, todos somos Bea | Tapas"/>
          <p:cNvPicPr>
            <a:picLocks noChangeAspect="1" noChangeArrowheads="1"/>
          </p:cNvPicPr>
          <p:nvPr/>
        </p:nvPicPr>
        <p:blipFill rotWithShape="1">
          <a:blip r:embed="rId5">
            <a:extLst>
              <a:ext uri="{28A0092B-C50C-407E-A947-70E740481C1C}">
                <a14:useLocalDpi xmlns:a14="http://schemas.microsoft.com/office/drawing/2010/main" val="0"/>
              </a:ext>
            </a:extLst>
          </a:blip>
          <a:srcRect t="46520" r="-343"/>
          <a:stretch/>
        </p:blipFill>
        <p:spPr bwMode="auto">
          <a:xfrm>
            <a:off x="7537093" y="6769441"/>
            <a:ext cx="4914901" cy="26124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mc:AlternateContent xmlns:mc="http://schemas.openxmlformats.org/markup-compatibility/2006" xmlns:p14="http://schemas.microsoft.com/office/powerpoint/2010/main">
    <mc:Choice Requires="p14">
      <p:transition spd="slow">
        <p:wipe/>
      </p:transition>
    </mc:Choice>
    <mc:Fallback xmlns="" xmlns:m="http://schemas.openxmlformats.org/officeDocument/2006/math" xmlns:a14="http://schemas.microsoft.com/office/drawing/2010/main">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pic>
        <p:nvPicPr>
          <p:cNvPr id="131" name="Immagine" descr="Immagine"/>
          <p:cNvPicPr>
            <a:picLocks noChangeAspect="1"/>
          </p:cNvPicPr>
          <p:nvPr/>
        </p:nvPicPr>
        <p:blipFill>
          <a:blip r:embed="rId3">
            <a:extLst/>
          </a:blip>
          <a:stretch>
            <a:fillRect/>
          </a:stretch>
        </p:blipFill>
        <p:spPr>
          <a:xfrm rot="20627269">
            <a:off x="777313" y="4328198"/>
            <a:ext cx="4595091" cy="4665229"/>
          </a:xfrm>
          <a:prstGeom prst="rect">
            <a:avLst/>
          </a:prstGeom>
          <a:ln w="12700">
            <a:miter lim="400000"/>
          </a:ln>
        </p:spPr>
      </p:pic>
      <p:sp>
        <p:nvSpPr>
          <p:cNvPr id="132" name="ES UN TIEMPO PARA VIVIR LOS DÍAS DE MANERA DISTINTA, PUES NO SON TODOS IGUALES"/>
          <p:cNvSpPr txBox="1">
            <a:spLocks noGrp="1"/>
          </p:cNvSpPr>
          <p:nvPr>
            <p:ph type="title"/>
          </p:nvPr>
        </p:nvSpPr>
        <p:spPr>
          <a:xfrm>
            <a:off x="1270000" y="203200"/>
            <a:ext cx="10464800" cy="2140189"/>
          </a:xfrm>
          <a:prstGeom prst="rect">
            <a:avLst/>
          </a:prstGeom>
        </p:spPr>
        <p:txBody>
          <a:bodyPr>
            <a:normAutofit fontScale="90000"/>
          </a:bodyPr>
          <a:lstStyle>
            <a:lvl1pPr defTabSz="292606">
              <a:defRPr sz="4600">
                <a:solidFill>
                  <a:srgbClr val="11053B"/>
                </a:solidFill>
              </a:defRPr>
            </a:lvl1pPr>
          </a:lstStyle>
          <a:p>
            <a:r>
              <a:rPr lang="es-CL" dirty="0" smtClean="0">
                <a:solidFill>
                  <a:schemeClr val="bg1"/>
                </a:solidFill>
                <a:latin typeface="Arial" panose="020B0604020202020204" pitchFamily="34" charset="0"/>
                <a:cs typeface="Arial" panose="020B0604020202020204" pitchFamily="34" charset="0"/>
              </a:rPr>
              <a:t>Durante este tiempo</a:t>
            </a:r>
            <a:r>
              <a:rPr dirty="0" smtClean="0">
                <a:solidFill>
                  <a:schemeClr val="bg1"/>
                </a:solidFill>
                <a:latin typeface="Arial" panose="020B0604020202020204" pitchFamily="34" charset="0"/>
                <a:cs typeface="Arial" panose="020B0604020202020204" pitchFamily="34" charset="0"/>
              </a:rPr>
              <a:t> </a:t>
            </a:r>
            <a:r>
              <a:rPr lang="es-CL" dirty="0" smtClean="0">
                <a:solidFill>
                  <a:schemeClr val="bg1"/>
                </a:solidFill>
                <a:latin typeface="Arial" panose="020B0604020202020204" pitchFamily="34" charset="0"/>
                <a:cs typeface="Arial" panose="020B0604020202020204" pitchFamily="34" charset="0"/>
              </a:rPr>
              <a:t>tendremos que </a:t>
            </a:r>
            <a:r>
              <a:rPr lang="es-CL" b="1" dirty="0" smtClean="0">
                <a:solidFill>
                  <a:schemeClr val="bg1"/>
                </a:solidFill>
                <a:latin typeface="Arial" panose="020B0604020202020204" pitchFamily="34" charset="0"/>
                <a:cs typeface="Arial" panose="020B0604020202020204" pitchFamily="34" charset="0"/>
              </a:rPr>
              <a:t>aprender juntos a vivir los días de manera distinta</a:t>
            </a:r>
            <a:r>
              <a:rPr lang="es-CL" dirty="0" smtClean="0">
                <a:solidFill>
                  <a:schemeClr val="bg1"/>
                </a:solidFill>
                <a:latin typeface="Arial" panose="020B0604020202020204" pitchFamily="34" charset="0"/>
                <a:cs typeface="Arial" panose="020B0604020202020204" pitchFamily="34" charset="0"/>
              </a:rPr>
              <a:t>, pues no son todos iguales</a:t>
            </a:r>
            <a:endParaRPr dirty="0">
              <a:solidFill>
                <a:schemeClr val="bg1"/>
              </a:solidFill>
              <a:latin typeface="Arial" panose="020B0604020202020204" pitchFamily="34" charset="0"/>
              <a:cs typeface="Arial" panose="020B0604020202020204" pitchFamily="34" charset="0"/>
            </a:endParaRPr>
          </a:p>
        </p:txBody>
      </p:sp>
      <p:grpSp>
        <p:nvGrpSpPr>
          <p:cNvPr id="136" name="Immagine"/>
          <p:cNvGrpSpPr/>
          <p:nvPr/>
        </p:nvGrpSpPr>
        <p:grpSpPr>
          <a:xfrm>
            <a:off x="5694660" y="4724345"/>
            <a:ext cx="6226230" cy="5057064"/>
            <a:chOff x="0" y="0"/>
            <a:chExt cx="7421617" cy="5734228"/>
          </a:xfrm>
        </p:grpSpPr>
        <p:pic>
          <p:nvPicPr>
            <p:cNvPr id="134" name="Immagine" descr="Immagine"/>
            <p:cNvPicPr>
              <a:picLocks noChangeAspect="1"/>
            </p:cNvPicPr>
            <p:nvPr/>
          </p:nvPicPr>
          <p:blipFill>
            <a:blip r:embed="rId4">
              <a:extLst/>
            </a:blip>
            <a:stretch>
              <a:fillRect/>
            </a:stretch>
          </p:blipFill>
          <p:spPr>
            <a:xfrm rot="20881979">
              <a:off x="434004" y="684711"/>
              <a:ext cx="6553610" cy="4364808"/>
            </a:xfrm>
            <a:prstGeom prst="rect">
              <a:avLst/>
            </a:prstGeom>
            <a:ln w="12700" cap="flat">
              <a:noFill/>
              <a:miter lim="400000"/>
            </a:ln>
            <a:effectLst/>
          </p:spPr>
        </p:pic>
        <p:pic>
          <p:nvPicPr>
            <p:cNvPr id="135" name="Immagine" descr="Immagine"/>
            <p:cNvPicPr>
              <a:picLocks noChangeAspect="1"/>
            </p:cNvPicPr>
            <p:nvPr/>
          </p:nvPicPr>
          <p:blipFill>
            <a:blip r:embed="rId5">
              <a:extLst/>
            </a:blip>
            <a:stretch>
              <a:fillRect/>
            </a:stretch>
          </p:blipFill>
          <p:spPr>
            <a:xfrm rot="20881979">
              <a:off x="389554" y="640261"/>
              <a:ext cx="6642510" cy="4453708"/>
            </a:xfrm>
            <a:prstGeom prst="rect">
              <a:avLst/>
            </a:prstGeom>
            <a:ln w="12700" cap="flat">
              <a:noFill/>
              <a:miter lim="400000"/>
            </a:ln>
            <a:effectLst/>
          </p:spPr>
        </p:pic>
      </p:grpSp>
      <p:sp>
        <p:nvSpPr>
          <p:cNvPr id="137" name="Martes"/>
          <p:cNvSpPr txBox="1"/>
          <p:nvPr/>
        </p:nvSpPr>
        <p:spPr>
          <a:xfrm>
            <a:off x="5351981" y="6989799"/>
            <a:ext cx="5077638" cy="9880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marL="635000" indent="-635000" algn="l">
              <a:spcBef>
                <a:spcPts val="3600"/>
              </a:spcBef>
              <a:buSzPct val="43000"/>
              <a:buBlip>
                <a:blip r:embed="rId6"/>
              </a:buBlip>
              <a:defRPr sz="4000">
                <a:solidFill>
                  <a:srgbClr val="000000"/>
                </a:solidFill>
              </a:defRPr>
            </a:lvl1pPr>
          </a:lstStyle>
          <a:p>
            <a:pPr marL="0" indent="0">
              <a:buNone/>
            </a:pPr>
            <a:endParaRPr dirty="0"/>
          </a:p>
        </p:txBody>
      </p:sp>
      <p:pic>
        <p:nvPicPr>
          <p:cNvPr id="1026" name="Picture 2" descr="Familia armando rompecabezas Foto &amp; Imagen De Stock: 7769442 - Alamy"/>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28" t="4326" r="1525" b="10458"/>
          <a:stretch/>
        </p:blipFill>
        <p:spPr bwMode="auto">
          <a:xfrm rot="363110">
            <a:off x="7471990" y="3118420"/>
            <a:ext cx="4990215" cy="33594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 name="Imagen 1"/>
          <p:cNvPicPr>
            <a:picLocks noChangeAspect="1"/>
          </p:cNvPicPr>
          <p:nvPr/>
        </p:nvPicPr>
        <p:blipFill rotWithShape="1">
          <a:blip r:embed="rId8"/>
          <a:srcRect r="21922"/>
          <a:stretch/>
        </p:blipFill>
        <p:spPr>
          <a:xfrm rot="1319092">
            <a:off x="3050251" y="3137597"/>
            <a:ext cx="4603459" cy="33051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slow">
        <p:wipe/>
      </p:transition>
    </mc:Choice>
    <mc:Fallback xmlns="" xmlns:m="http://schemas.openxmlformats.org/officeDocument/2006/math" xmlns:a14="http://schemas.microsoft.com/office/drawing/2010/main">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43" name="ES UN TIEMPO PARA CUIDAR DE TI MISMO Y SER  RESPONSABLE CON LOS DEMÁS"/>
          <p:cNvSpPr txBox="1">
            <a:spLocks noGrp="1"/>
          </p:cNvSpPr>
          <p:nvPr>
            <p:ph type="title"/>
          </p:nvPr>
        </p:nvSpPr>
        <p:spPr>
          <a:xfrm>
            <a:off x="1270000" y="531283"/>
            <a:ext cx="10464800" cy="3482859"/>
          </a:xfrm>
          <a:prstGeom prst="rect">
            <a:avLst/>
          </a:prstGeom>
        </p:spPr>
        <p:txBody>
          <a:bodyPr>
            <a:normAutofit/>
          </a:bodyPr>
          <a:lstStyle>
            <a:lvl1pPr defTabSz="324611">
              <a:defRPr sz="5100">
                <a:solidFill>
                  <a:srgbClr val="6C298B"/>
                </a:solidFill>
              </a:defRPr>
            </a:lvl1pPr>
          </a:lstStyle>
          <a:p>
            <a:r>
              <a:rPr sz="4100" dirty="0">
                <a:solidFill>
                  <a:schemeClr val="bg1"/>
                </a:solidFill>
                <a:latin typeface="Arial" panose="020B0604020202020204" pitchFamily="34" charset="0"/>
                <a:cs typeface="Arial" panose="020B0604020202020204" pitchFamily="34" charset="0"/>
              </a:rPr>
              <a:t>ES UN TIEMPO PARA </a:t>
            </a:r>
            <a:r>
              <a:rPr sz="4100" dirty="0" smtClean="0">
                <a:solidFill>
                  <a:schemeClr val="bg1"/>
                </a:solidFill>
                <a:latin typeface="Arial" panose="020B0604020202020204" pitchFamily="34" charset="0"/>
                <a:cs typeface="Arial" panose="020B0604020202020204" pitchFamily="34" charset="0"/>
              </a:rPr>
              <a:t>CUIDAR</a:t>
            </a:r>
            <a:r>
              <a:rPr lang="es-CL" sz="4100" dirty="0" smtClean="0">
                <a:solidFill>
                  <a:schemeClr val="bg1"/>
                </a:solidFill>
                <a:latin typeface="Arial" panose="020B0604020202020204" pitchFamily="34" charset="0"/>
                <a:cs typeface="Arial" panose="020B0604020202020204" pitchFamily="34" charset="0"/>
              </a:rPr>
              <a:t>NOS</a:t>
            </a:r>
            <a:r>
              <a:rPr sz="4100" dirty="0" smtClean="0">
                <a:solidFill>
                  <a:schemeClr val="bg1"/>
                </a:solidFill>
                <a:latin typeface="Arial" panose="020B0604020202020204" pitchFamily="34" charset="0"/>
                <a:cs typeface="Arial" panose="020B0604020202020204" pitchFamily="34" charset="0"/>
              </a:rPr>
              <a:t> </a:t>
            </a:r>
            <a:r>
              <a:rPr lang="es-CL" sz="4100" dirty="0" smtClean="0">
                <a:solidFill>
                  <a:schemeClr val="bg1"/>
                </a:solidFill>
                <a:latin typeface="Arial" panose="020B0604020202020204" pitchFamily="34" charset="0"/>
                <a:cs typeface="Arial" panose="020B0604020202020204" pitchFamily="34" charset="0"/>
              </a:rPr>
              <a:t>ENTRE NOSOTROS Y A LOS DEMÁS</a:t>
            </a:r>
            <a:endParaRPr sz="4100" dirty="0">
              <a:solidFill>
                <a:schemeClr val="bg1"/>
              </a:solidFill>
              <a:latin typeface="Arial" panose="020B0604020202020204" pitchFamily="34" charset="0"/>
              <a:cs typeface="Arial" panose="020B0604020202020204" pitchFamily="34" charset="0"/>
            </a:endParaRPr>
          </a:p>
        </p:txBody>
      </p:sp>
      <p:pic>
        <p:nvPicPr>
          <p:cNvPr id="2050" name="Picture 2" descr="TOCA SER RESPONSABLES: Por favor, NO vayas al campo. Quédate e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253" y="3403740"/>
            <a:ext cx="4659922" cy="3028950"/>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4"/>
          <a:stretch>
            <a:fillRect/>
          </a:stretch>
        </p:blipFill>
        <p:spPr>
          <a:xfrm>
            <a:off x="5100675" y="5590397"/>
            <a:ext cx="7766392" cy="37719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wipe/>
      </p:transition>
    </mc:Choice>
    <mc:Fallback xmlns="" xmlns:m="http://schemas.openxmlformats.org/officeDocument/2006/math" xmlns:a14="http://schemas.microsoft.com/office/drawing/2010/main">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53" name="ES UN TIEMPO PARA MANTENER TUS CONTACTOS  SOCIALES"/>
          <p:cNvSpPr txBox="1">
            <a:spLocks noGrp="1"/>
          </p:cNvSpPr>
          <p:nvPr>
            <p:ph type="title"/>
          </p:nvPr>
        </p:nvSpPr>
        <p:spPr>
          <a:xfrm>
            <a:off x="1162293" y="124950"/>
            <a:ext cx="10680214" cy="1928293"/>
          </a:xfrm>
          <a:prstGeom prst="rect">
            <a:avLst/>
          </a:prstGeom>
        </p:spPr>
        <p:txBody>
          <a:bodyPr>
            <a:normAutofit fontScale="90000"/>
          </a:bodyPr>
          <a:lstStyle>
            <a:lvl1pPr defTabSz="365759">
              <a:defRPr sz="4600">
                <a:solidFill>
                  <a:srgbClr val="8C2A23"/>
                </a:solidFill>
              </a:defRPr>
            </a:lvl1pPr>
          </a:lstStyle>
          <a:p>
            <a:r>
              <a:rPr dirty="0">
                <a:solidFill>
                  <a:schemeClr val="tx2"/>
                </a:solidFill>
                <a:latin typeface="Arial" panose="020B0604020202020204" pitchFamily="34" charset="0"/>
                <a:cs typeface="Arial" panose="020B0604020202020204" pitchFamily="34" charset="0"/>
              </a:rPr>
              <a:t>ES UN TIEMPO PARA </a:t>
            </a:r>
            <a:r>
              <a:rPr dirty="0" smtClean="0">
                <a:solidFill>
                  <a:schemeClr val="tx2"/>
                </a:solidFill>
                <a:latin typeface="Arial" panose="020B0604020202020204" pitchFamily="34" charset="0"/>
                <a:cs typeface="Arial" panose="020B0604020202020204" pitchFamily="34" charset="0"/>
              </a:rPr>
              <a:t>MANTENER</a:t>
            </a:r>
            <a:r>
              <a:rPr lang="es-CL" dirty="0" smtClean="0">
                <a:solidFill>
                  <a:schemeClr val="tx2"/>
                </a:solidFill>
                <a:latin typeface="Arial" panose="020B0604020202020204" pitchFamily="34" charset="0"/>
                <a:cs typeface="Arial" panose="020B0604020202020204" pitchFamily="34" charset="0"/>
              </a:rPr>
              <a:t> </a:t>
            </a:r>
            <a:r>
              <a:rPr dirty="0" smtClean="0">
                <a:solidFill>
                  <a:schemeClr val="tx2"/>
                </a:solidFill>
                <a:latin typeface="Arial" panose="020B0604020202020204" pitchFamily="34" charset="0"/>
                <a:cs typeface="Arial" panose="020B0604020202020204" pitchFamily="34" charset="0"/>
              </a:rPr>
              <a:t>CONTACTOS </a:t>
            </a:r>
            <a:r>
              <a:rPr lang="es-CL" dirty="0" smtClean="0">
                <a:solidFill>
                  <a:schemeClr val="tx2"/>
                </a:solidFill>
                <a:latin typeface="Arial" panose="020B0604020202020204" pitchFamily="34" charset="0"/>
                <a:cs typeface="Arial" panose="020B0604020202020204" pitchFamily="34" charset="0"/>
              </a:rPr>
              <a:t>CON LOS INTEGRANTES DE NUESTRA FAMILIA</a:t>
            </a:r>
            <a:endParaRPr dirty="0">
              <a:solidFill>
                <a:schemeClr val="tx2"/>
              </a:solidFill>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3"/>
          <a:stretch>
            <a:fillRect/>
          </a:stretch>
        </p:blipFill>
        <p:spPr>
          <a:xfrm>
            <a:off x="2030412" y="2338993"/>
            <a:ext cx="8943975" cy="71723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wipe/>
      </p:transition>
    </mc:Choice>
    <mc:Fallback xmlns="" xmlns:m="http://schemas.openxmlformats.org/officeDocument/2006/math" xmlns:a14="http://schemas.microsoft.com/office/drawing/2010/main">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55" name="ES UN TIEMPO PARA REALIZAR ACTIVIDAD FÍSICA"/>
          <p:cNvSpPr txBox="1">
            <a:spLocks noGrp="1"/>
          </p:cNvSpPr>
          <p:nvPr>
            <p:ph type="title"/>
          </p:nvPr>
        </p:nvSpPr>
        <p:spPr>
          <a:xfrm>
            <a:off x="1270000" y="203200"/>
            <a:ext cx="10464800" cy="1748412"/>
          </a:xfrm>
          <a:prstGeom prst="rect">
            <a:avLst/>
          </a:prstGeom>
        </p:spPr>
        <p:txBody>
          <a:bodyPr>
            <a:normAutofit/>
          </a:bodyPr>
          <a:lstStyle>
            <a:lvl1pPr defTabSz="320038">
              <a:defRPr sz="5000"/>
            </a:lvl1pPr>
          </a:lstStyle>
          <a:p>
            <a:r>
              <a:rPr sz="4100" dirty="0">
                <a:latin typeface="Arial" panose="020B0604020202020204" pitchFamily="34" charset="0"/>
                <a:cs typeface="Arial" panose="020B0604020202020204" pitchFamily="34" charset="0"/>
              </a:rPr>
              <a:t>ES UN TIEMPO PARA REALIZAR ACTIVIDAD FÍSICA </a:t>
            </a:r>
          </a:p>
        </p:txBody>
      </p:sp>
      <p:grpSp>
        <p:nvGrpSpPr>
          <p:cNvPr id="158" name="Immagine"/>
          <p:cNvGrpSpPr/>
          <p:nvPr/>
        </p:nvGrpSpPr>
        <p:grpSpPr>
          <a:xfrm>
            <a:off x="190500" y="1313497"/>
            <a:ext cx="7491758" cy="5951248"/>
            <a:chOff x="0" y="0"/>
            <a:chExt cx="7491757" cy="5951247"/>
          </a:xfrm>
        </p:grpSpPr>
        <p:pic>
          <p:nvPicPr>
            <p:cNvPr id="156" name="Immagine" descr="Immagine"/>
            <p:cNvPicPr>
              <a:picLocks noChangeAspect="1"/>
            </p:cNvPicPr>
            <p:nvPr/>
          </p:nvPicPr>
          <p:blipFill>
            <a:blip r:embed="rId3">
              <a:extLst/>
            </a:blip>
            <a:stretch>
              <a:fillRect/>
            </a:stretch>
          </p:blipFill>
          <p:spPr>
            <a:xfrm rot="887029">
              <a:off x="499156" y="811141"/>
              <a:ext cx="6493446" cy="4328965"/>
            </a:xfrm>
            <a:prstGeom prst="rect">
              <a:avLst/>
            </a:prstGeom>
            <a:ln w="12700" cap="flat">
              <a:noFill/>
              <a:miter lim="400000"/>
            </a:ln>
            <a:effectLst/>
          </p:spPr>
        </p:pic>
        <p:pic>
          <p:nvPicPr>
            <p:cNvPr id="157" name="Immagine" descr="Immagine"/>
            <p:cNvPicPr>
              <a:picLocks noChangeAspect="1"/>
            </p:cNvPicPr>
            <p:nvPr/>
          </p:nvPicPr>
          <p:blipFill>
            <a:blip r:embed="rId4">
              <a:extLst/>
            </a:blip>
            <a:stretch>
              <a:fillRect/>
            </a:stretch>
          </p:blipFill>
          <p:spPr>
            <a:xfrm rot="887029">
              <a:off x="454706" y="766691"/>
              <a:ext cx="6582346" cy="4417865"/>
            </a:xfrm>
            <a:prstGeom prst="rect">
              <a:avLst/>
            </a:prstGeom>
            <a:ln w="12700" cap="flat">
              <a:noFill/>
              <a:miter lim="400000"/>
            </a:ln>
            <a:effectLst/>
          </p:spPr>
        </p:pic>
      </p:grpSp>
      <p:pic>
        <p:nvPicPr>
          <p:cNvPr id="159" name="Immagine" descr="Immagine"/>
          <p:cNvPicPr>
            <a:picLocks noChangeAspect="1"/>
          </p:cNvPicPr>
          <p:nvPr/>
        </p:nvPicPr>
        <p:blipFill>
          <a:blip r:embed="rId5">
            <a:extLst/>
          </a:blip>
          <a:stretch>
            <a:fillRect/>
          </a:stretch>
        </p:blipFill>
        <p:spPr>
          <a:xfrm rot="20664038">
            <a:off x="2969715" y="5431848"/>
            <a:ext cx="5380786" cy="3665794"/>
          </a:xfrm>
          <a:prstGeom prst="rect">
            <a:avLst/>
          </a:prstGeom>
          <a:ln w="12700">
            <a:miter lim="400000"/>
          </a:ln>
        </p:spPr>
      </p:pic>
      <p:pic>
        <p:nvPicPr>
          <p:cNvPr id="160" name="Immagine" descr="Immagine"/>
          <p:cNvPicPr>
            <a:picLocks noChangeAspect="1"/>
          </p:cNvPicPr>
          <p:nvPr/>
        </p:nvPicPr>
        <p:blipFill>
          <a:blip r:embed="rId6">
            <a:extLst/>
          </a:blip>
          <a:stretch>
            <a:fillRect/>
          </a:stretch>
        </p:blipFill>
        <p:spPr>
          <a:xfrm rot="21531484">
            <a:off x="7793495" y="2160591"/>
            <a:ext cx="4889434" cy="5760253"/>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wipe/>
      </p:transition>
    </mc:Choice>
    <mc:Fallback xmlns="" xmlns:m="http://schemas.openxmlformats.org/officeDocument/2006/math" xmlns:a14="http://schemas.microsoft.com/office/drawing/2010/main">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62" name="ES UN TIEMPO PARA QUE TE ALIMENTES SALUDABLEMENTE"/>
          <p:cNvSpPr txBox="1">
            <a:spLocks noGrp="1"/>
          </p:cNvSpPr>
          <p:nvPr>
            <p:ph type="title"/>
          </p:nvPr>
        </p:nvSpPr>
        <p:spPr>
          <a:xfrm>
            <a:off x="1270000" y="405737"/>
            <a:ext cx="10464800" cy="2540002"/>
          </a:xfrm>
          <a:prstGeom prst="rect">
            <a:avLst/>
          </a:prstGeom>
        </p:spPr>
        <p:txBody>
          <a:bodyPr>
            <a:normAutofit/>
          </a:bodyPr>
          <a:lstStyle>
            <a:lvl1pPr defTabSz="320038">
              <a:defRPr sz="5000"/>
            </a:lvl1pPr>
          </a:lstStyle>
          <a:p>
            <a:r>
              <a:rPr sz="4100" dirty="0">
                <a:latin typeface="Arial" panose="020B0604020202020204" pitchFamily="34" charset="0"/>
                <a:cs typeface="Arial" panose="020B0604020202020204" pitchFamily="34" charset="0"/>
              </a:rPr>
              <a:t>ES UN TIEMPO PARA </a:t>
            </a:r>
            <a:r>
              <a:rPr sz="4100" dirty="0" smtClean="0">
                <a:latin typeface="Arial" panose="020B0604020202020204" pitchFamily="34" charset="0"/>
                <a:cs typeface="Arial" panose="020B0604020202020204" pitchFamily="34" charset="0"/>
              </a:rPr>
              <a:t>Q</a:t>
            </a:r>
            <a:r>
              <a:rPr lang="es-CL" sz="4100" dirty="0" smtClean="0">
                <a:latin typeface="Arial" panose="020B0604020202020204" pitchFamily="34" charset="0"/>
                <a:cs typeface="Arial" panose="020B0604020202020204" pitchFamily="34" charset="0"/>
              </a:rPr>
              <a:t>UE NOS</a:t>
            </a:r>
            <a:r>
              <a:rPr sz="4100" dirty="0" smtClean="0">
                <a:latin typeface="Arial" panose="020B0604020202020204" pitchFamily="34" charset="0"/>
                <a:cs typeface="Arial" panose="020B0604020202020204" pitchFamily="34" charset="0"/>
              </a:rPr>
              <a:t> ALIMENTE</a:t>
            </a:r>
            <a:r>
              <a:rPr lang="es-CL" sz="4100" dirty="0" smtClean="0">
                <a:latin typeface="Arial" panose="020B0604020202020204" pitchFamily="34" charset="0"/>
                <a:cs typeface="Arial" panose="020B0604020202020204" pitchFamily="34" charset="0"/>
              </a:rPr>
              <a:t>MOS</a:t>
            </a:r>
            <a:r>
              <a:rPr sz="4100" dirty="0" smtClean="0">
                <a:latin typeface="Arial" panose="020B0604020202020204" pitchFamily="34" charset="0"/>
                <a:cs typeface="Arial" panose="020B0604020202020204" pitchFamily="34" charset="0"/>
              </a:rPr>
              <a:t> </a:t>
            </a:r>
            <a:r>
              <a:rPr sz="4100" dirty="0">
                <a:latin typeface="Arial" panose="020B0604020202020204" pitchFamily="34" charset="0"/>
                <a:cs typeface="Arial" panose="020B0604020202020204" pitchFamily="34" charset="0"/>
              </a:rPr>
              <a:t>SALUDABLEMENTE </a:t>
            </a:r>
          </a:p>
        </p:txBody>
      </p:sp>
      <p:pic>
        <p:nvPicPr>
          <p:cNvPr id="3074" name="Picture 2" descr="Familia Comer Un Almuerzo Al Aire Libre En El Patio Foto de stock ..."/>
          <p:cNvPicPr>
            <a:picLocks noChangeAspect="1" noChangeArrowheads="1"/>
          </p:cNvPicPr>
          <p:nvPr/>
        </p:nvPicPr>
        <p:blipFill rotWithShape="1">
          <a:blip r:embed="rId3">
            <a:extLst>
              <a:ext uri="{28A0092B-C50C-407E-A947-70E740481C1C}">
                <a14:useLocalDpi xmlns:a14="http://schemas.microsoft.com/office/drawing/2010/main" val="0"/>
              </a:ext>
            </a:extLst>
          </a:blip>
          <a:srcRect t="12781"/>
          <a:stretch/>
        </p:blipFill>
        <p:spPr bwMode="auto">
          <a:xfrm>
            <a:off x="1625600" y="3238500"/>
            <a:ext cx="9753600" cy="56657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wipe/>
      </p:transition>
    </mc:Choice>
    <mc:Fallback xmlns="" xmlns:m="http://schemas.openxmlformats.org/officeDocument/2006/math" xmlns:a14="http://schemas.microsoft.com/office/drawing/2010/main">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ES UN TIEMPO PARA LIMITAR EL EXCESO DE INFORMACIÓN  O LAS FAKE NEWS"/>
          <p:cNvSpPr txBox="1">
            <a:spLocks noGrp="1"/>
          </p:cNvSpPr>
          <p:nvPr>
            <p:ph type="title" idx="4294967295"/>
          </p:nvPr>
        </p:nvSpPr>
        <p:spPr>
          <a:xfrm>
            <a:off x="1270000" y="622300"/>
            <a:ext cx="10464800" cy="2540000"/>
          </a:xfrm>
          <a:prstGeom prst="rect">
            <a:avLst/>
          </a:prstGeom>
        </p:spPr>
        <p:txBody>
          <a:bodyPr>
            <a:normAutofit/>
          </a:bodyPr>
          <a:lstStyle>
            <a:lvl1pPr defTabSz="306324">
              <a:defRPr sz="4800"/>
            </a:lvl1pPr>
          </a:lstStyle>
          <a:p>
            <a:r>
              <a:rPr sz="4100" dirty="0">
                <a:latin typeface="Arial" panose="020B0604020202020204" pitchFamily="34" charset="0"/>
                <a:cs typeface="Arial" panose="020B0604020202020204" pitchFamily="34" charset="0"/>
              </a:rPr>
              <a:t>ES UN TIEMPO PARA </a:t>
            </a:r>
            <a:r>
              <a:rPr lang="es-CL" sz="4100" dirty="0" smtClean="0">
                <a:latin typeface="Arial" panose="020B0604020202020204" pitchFamily="34" charset="0"/>
                <a:cs typeface="Arial" panose="020B0604020202020204" pitchFamily="34" charset="0"/>
              </a:rPr>
              <a:t>FILTRAR LA </a:t>
            </a:r>
            <a:r>
              <a:rPr sz="4100" dirty="0" smtClean="0">
                <a:latin typeface="Arial" panose="020B0604020202020204" pitchFamily="34" charset="0"/>
                <a:cs typeface="Arial" panose="020B0604020202020204" pitchFamily="34" charset="0"/>
              </a:rPr>
              <a:t> INFORMACIÓN</a:t>
            </a:r>
            <a:r>
              <a:rPr lang="es-CL" sz="4100" dirty="0" smtClean="0">
                <a:latin typeface="Arial" panose="020B0604020202020204" pitchFamily="34" charset="0"/>
                <a:cs typeface="Arial" panose="020B0604020202020204" pitchFamily="34" charset="0"/>
              </a:rPr>
              <a:t> QUE COMPARTIMOS CON NUESTROS NIÑOS</a:t>
            </a:r>
            <a:endParaRPr sz="4100" dirty="0">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2"/>
          <a:stretch>
            <a:fillRect/>
          </a:stretch>
        </p:blipFill>
        <p:spPr>
          <a:xfrm>
            <a:off x="5918200" y="5938837"/>
            <a:ext cx="5905500" cy="3324225"/>
          </a:xfrm>
          <a:prstGeom prst="rect">
            <a:avLst/>
          </a:prstGeom>
        </p:spPr>
      </p:pic>
      <p:pic>
        <p:nvPicPr>
          <p:cNvPr id="3" name="Imagen 2"/>
          <p:cNvPicPr>
            <a:picLocks noChangeAspect="1"/>
          </p:cNvPicPr>
          <p:nvPr/>
        </p:nvPicPr>
        <p:blipFill>
          <a:blip r:embed="rId3"/>
          <a:stretch>
            <a:fillRect/>
          </a:stretch>
        </p:blipFill>
        <p:spPr>
          <a:xfrm>
            <a:off x="1270000" y="3614736"/>
            <a:ext cx="4995421" cy="33242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wipe/>
      </p:transition>
    </mc:Choice>
    <mc:Fallback xmlns="" xmlns:m="http://schemas.openxmlformats.org/officeDocument/2006/math" xmlns:a14="http://schemas.microsoft.com/office/drawing/2010/main">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halkboard">
  <a:themeElements>
    <a:clrScheme name="Chalkboard">
      <a:dk1>
        <a:srgbClr val="FFFFFF"/>
      </a:dk1>
      <a:lt1>
        <a:srgbClr val="BF00FF"/>
      </a:lt1>
      <a:dk2>
        <a:srgbClr val="A7A7A7"/>
      </a:dk2>
      <a:lt2>
        <a:srgbClr val="535353"/>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Helvetica Neue"/>
        <a:ea typeface="Helvetica Neue"/>
        <a:cs typeface="Helvetica Neue"/>
      </a:majorFont>
      <a:minorFont>
        <a:latin typeface="Helvetica"/>
        <a:ea typeface="Helvetica"/>
        <a:cs typeface="Helvetica"/>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63500" dir="162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BF00FF"/>
            </a:solidFill>
            <a:effectLst/>
            <a:uFillTx/>
            <a:latin typeface="Chalkduster"/>
            <a:ea typeface="Chalkduster"/>
            <a:cs typeface="Chalkduster"/>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63500" dir="16200000" rotWithShape="0">
            <a:srgbClr val="000000">
              <a:alpha val="5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BF00FF"/>
            </a:solidFill>
            <a:effectLst/>
            <a:uFillTx/>
            <a:latin typeface="Chalkduster"/>
            <a:ea typeface="Chalkduster"/>
            <a:cs typeface="Chalkduster"/>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halkboard">
  <a:themeElements>
    <a:clrScheme name="Chalkboard">
      <a:dk1>
        <a:srgbClr val="000000"/>
      </a:dk1>
      <a:lt1>
        <a:srgbClr val="FFFFFF"/>
      </a:lt1>
      <a:dk2>
        <a:srgbClr val="A7A7A7"/>
      </a:dk2>
      <a:lt2>
        <a:srgbClr val="535353"/>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Helvetica Neue"/>
        <a:ea typeface="Helvetica Neue"/>
        <a:cs typeface="Helvetica Neue"/>
      </a:majorFont>
      <a:minorFont>
        <a:latin typeface="Helvetica"/>
        <a:ea typeface="Helvetica"/>
        <a:cs typeface="Helvetica"/>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63500" dir="162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BF00FF"/>
            </a:solidFill>
            <a:effectLst/>
            <a:uFillTx/>
            <a:latin typeface="Chalkduster"/>
            <a:ea typeface="Chalkduster"/>
            <a:cs typeface="Chalkduster"/>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63500" dir="16200000" rotWithShape="0">
            <a:srgbClr val="000000">
              <a:alpha val="5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BF00FF"/>
            </a:solidFill>
            <a:effectLst/>
            <a:uFillTx/>
            <a:latin typeface="Chalkduster"/>
            <a:ea typeface="Chalkduster"/>
            <a:cs typeface="Chalkduster"/>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246</TotalTime>
  <Words>248</Words>
  <Application>Microsoft Office PowerPoint</Application>
  <PresentationFormat>Personalizado</PresentationFormat>
  <Paragraphs>25</Paragraphs>
  <Slides>17</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17</vt:i4>
      </vt:variant>
    </vt:vector>
  </HeadingPairs>
  <TitlesOfParts>
    <vt:vector size="21" baseType="lpstr">
      <vt:lpstr>Arial</vt:lpstr>
      <vt:lpstr>Chalkduster</vt:lpstr>
      <vt:lpstr>Helvetica Neue</vt:lpstr>
      <vt:lpstr>Chalkboard</vt:lpstr>
      <vt:lpstr>Presentación de PowerPoint</vt:lpstr>
      <vt:lpstr>¿Cómo ayudamos a transformar los días en una oportunidad familiar?  ¿Cómo podemos aprender a lidiar con el tiempo y la espera?</vt:lpstr>
      <vt:lpstr> Hoy estamos llamados como familia a realizar un esfuerzo de adaptación, permaneciendo en nuestros hogares y, a pesar de que alguno de nosotros pueda sentirse restringido en sus libertades, depende de nosotros utilizar del mejor modo posible nuestros espacios.</vt:lpstr>
      <vt:lpstr>Durante este tiempo tendremos que aprender juntos a vivir los días de manera distinta, pues no son todos iguales</vt:lpstr>
      <vt:lpstr>ES UN TIEMPO PARA CUIDARNOS ENTRE NOSOTROS Y A LOS DEMÁS</vt:lpstr>
      <vt:lpstr>ES UN TIEMPO PARA MANTENER CONTACTOS CON LOS INTEGRANTES DE NUESTRA FAMILIA</vt:lpstr>
      <vt:lpstr>ES UN TIEMPO PARA REALIZAR ACTIVIDAD FÍSICA </vt:lpstr>
      <vt:lpstr>ES UN TIEMPO PARA QUE NOS ALIMENTEMOS SALUDABLEMENTE </vt:lpstr>
      <vt:lpstr>ES UN TIEMPO PARA FILTRAR LA  INFORMACIÓN QUE COMPARTIMOS CON NUESTROS NIÑOS</vt:lpstr>
      <vt:lpstr>ES UN TIEMPO PARA PROPONERSE PROYECTOS EN FAMILIA</vt:lpstr>
      <vt:lpstr>ES UN TIEMPO PARA CREAR Y JUGAR JUNTOS </vt:lpstr>
      <vt:lpstr> ES UN TIEMPO PARA REÍR Y DISFRUTAR JUNTOS</vt:lpstr>
      <vt:lpstr>A continuación los invitamos a ver el siguiente video, por medio del cual podrán conversar entorno a la importancia de permanecer unidos,  ser un solo equipo como familia, unificar fuerzas y apoyarnos mutuamente como comunidad.</vt:lpstr>
      <vt:lpstr>Presentación de PowerPoint</vt:lpstr>
      <vt:lpstr>¿Qué les pareció?  Conversen en familia sobre la importancia del trabajo en equipo.  Durante la semana, los padres pueden proponerles a los niños cooperar en algunas actividades cotidianas como guardar los juguetes, llevar la ropa sucia al cesto pertinente o reforzar la importancia de compartir los juguetes con los hermanos.   Por otro lado, pueden reforzar la idea de que este esfuerzo de quedarnos en casa es por el bien de toda la comunidad.   </vt:lpstr>
      <vt:lpstr>Si lo desean, pueden escribirnos a nuestros e-mail para compartirnos como trabajan en equipo o bien plantearnos sus inquietudes.  Psicóloga: Daniela Ekdahl (dekdahl@scuola.cl)   Terapeuta Ocupacional: Vanessa Vitali (vvitali@scuola.cl) </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Vanessa Vitali G.</dc:creator>
  <cp:lastModifiedBy>ignacio</cp:lastModifiedBy>
  <cp:revision>25</cp:revision>
  <dcterms:modified xsi:type="dcterms:W3CDTF">2020-03-31T13:11:45Z</dcterms:modified>
</cp:coreProperties>
</file>