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7" r:id="rId2"/>
    <p:sldId id="272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3" r:id="rId1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BF00FF"/>
        </a:solidFill>
        <a:effectLst/>
        <a:uFillTx/>
        <a:latin typeface="Chalkduster"/>
        <a:ea typeface="Chalkduster"/>
        <a:cs typeface="Chalkduster"/>
        <a:sym typeface="Chalkduster"/>
      </a:defRPr>
    </a:lvl1pPr>
    <a:lvl2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BF00FF"/>
        </a:solidFill>
        <a:effectLst/>
        <a:uFillTx/>
        <a:latin typeface="Chalkduster"/>
        <a:ea typeface="Chalkduster"/>
        <a:cs typeface="Chalkduster"/>
        <a:sym typeface="Chalkduster"/>
      </a:defRPr>
    </a:lvl2pPr>
    <a:lvl3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BF00FF"/>
        </a:solidFill>
        <a:effectLst/>
        <a:uFillTx/>
        <a:latin typeface="Chalkduster"/>
        <a:ea typeface="Chalkduster"/>
        <a:cs typeface="Chalkduster"/>
        <a:sym typeface="Chalkduster"/>
      </a:defRPr>
    </a:lvl3pPr>
    <a:lvl4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BF00FF"/>
        </a:solidFill>
        <a:effectLst/>
        <a:uFillTx/>
        <a:latin typeface="Chalkduster"/>
        <a:ea typeface="Chalkduster"/>
        <a:cs typeface="Chalkduster"/>
        <a:sym typeface="Chalkduster"/>
      </a:defRPr>
    </a:lvl4pPr>
    <a:lvl5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BF00FF"/>
        </a:solidFill>
        <a:effectLst/>
        <a:uFillTx/>
        <a:latin typeface="Chalkduster"/>
        <a:ea typeface="Chalkduster"/>
        <a:cs typeface="Chalkduster"/>
        <a:sym typeface="Chalkduster"/>
      </a:defRPr>
    </a:lvl5pPr>
    <a:lvl6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BF00FF"/>
        </a:solidFill>
        <a:effectLst/>
        <a:uFillTx/>
        <a:latin typeface="Chalkduster"/>
        <a:ea typeface="Chalkduster"/>
        <a:cs typeface="Chalkduster"/>
        <a:sym typeface="Chalkduster"/>
      </a:defRPr>
    </a:lvl6pPr>
    <a:lvl7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BF00FF"/>
        </a:solidFill>
        <a:effectLst/>
        <a:uFillTx/>
        <a:latin typeface="Chalkduster"/>
        <a:ea typeface="Chalkduster"/>
        <a:cs typeface="Chalkduster"/>
        <a:sym typeface="Chalkduster"/>
      </a:defRPr>
    </a:lvl7pPr>
    <a:lvl8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BF00FF"/>
        </a:solidFill>
        <a:effectLst/>
        <a:uFillTx/>
        <a:latin typeface="Chalkduster"/>
        <a:ea typeface="Chalkduster"/>
        <a:cs typeface="Chalkduster"/>
        <a:sym typeface="Chalkduster"/>
      </a:defRPr>
    </a:lvl8pPr>
    <a:lvl9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BF00FF"/>
        </a:solidFill>
        <a:effectLst/>
        <a:uFillTx/>
        <a:latin typeface="Chalkduster"/>
        <a:ea typeface="Chalkduster"/>
        <a:cs typeface="Chalkduster"/>
        <a:sym typeface="Chalkduster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halkduster"/>
          <a:ea typeface="Chalkduster"/>
          <a:cs typeface="Chalkduster"/>
        </a:font>
        <a:srgbClr val="BF00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3F4"/>
          </a:solidFill>
        </a:fill>
      </a:tcStyle>
    </a:wholeTbl>
    <a:band2H>
      <a:tcTxStyle/>
      <a:tcStyle>
        <a:tcBdr/>
        <a:fill>
          <a:solidFill>
            <a:srgbClr val="EBF2FA"/>
          </a:solidFill>
        </a:fill>
      </a:tcStyle>
    </a:band2H>
    <a:firstCol>
      <a:tcTxStyle b="on" i="off"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halkduster"/>
          <a:ea typeface="Chalkduster"/>
          <a:cs typeface="Chalkduster"/>
        </a:font>
        <a:srgbClr val="BF00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4D7"/>
          </a:solidFill>
        </a:fill>
      </a:tcStyle>
    </a:wholeTbl>
    <a:band2H>
      <a:tcTxStyle/>
      <a:tcStyle>
        <a:tcBdr/>
        <a:fill>
          <a:solidFill>
            <a:srgbClr val="FFF9EC"/>
          </a:solidFill>
        </a:fill>
      </a:tcStyle>
    </a:band2H>
    <a:firstCol>
      <a:tcTxStyle b="on" i="off"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halkduster"/>
          <a:ea typeface="Chalkduster"/>
          <a:cs typeface="Chalkduster"/>
        </a:font>
        <a:srgbClr val="BF00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FE2F9"/>
          </a:solidFill>
        </a:fill>
      </a:tcStyle>
    </a:wholeTbl>
    <a:band2H>
      <a:tcTxStyle/>
      <a:tcStyle>
        <a:tcBdr/>
        <a:fill>
          <a:solidFill>
            <a:srgbClr val="F7F1FC"/>
          </a:solidFill>
        </a:fill>
      </a:tcStyle>
    </a:band2H>
    <a:firstCol>
      <a:tcTxStyle b="on" i="off"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halkduster"/>
          <a:ea typeface="Chalkduster"/>
          <a:cs typeface="Chalkduster"/>
        </a:font>
        <a:srgbClr val="BF00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4E6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halkduster"/>
          <a:ea typeface="Chalkduster"/>
          <a:cs typeface="Chalkduster"/>
        </a:font>
        <a:srgbClr val="BF00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BF00FF"/>
              </a:solidFill>
              <a:prstDash val="solid"/>
              <a:round/>
            </a:ln>
          </a:top>
          <a:bottom>
            <a:ln w="25400" cap="flat">
              <a:solidFill>
                <a:srgbClr val="BF00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BF00FF"/>
              </a:solidFill>
              <a:prstDash val="solid"/>
              <a:round/>
            </a:ln>
          </a:top>
          <a:bottom>
            <a:ln w="25400" cap="flat">
              <a:solidFill>
                <a:srgbClr val="BF00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halkduster"/>
          <a:ea typeface="Chalkduster"/>
          <a:cs typeface="Chalkduster"/>
        </a:font>
        <a:srgbClr val="BF00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8CAFF"/>
          </a:solidFill>
        </a:fill>
      </a:tcStyle>
    </a:wholeTbl>
    <a:band2H>
      <a:tcTxStyle/>
      <a:tcStyle>
        <a:tcBdr/>
        <a:fill>
          <a:solidFill>
            <a:srgbClr val="F4E6FF"/>
          </a:solidFill>
        </a:fill>
      </a:tcStyle>
    </a:band2H>
    <a:firstCol>
      <a:tcTxStyle b="on" i="off"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BF00FF"/>
          </a:solidFill>
        </a:fill>
      </a:tcStyle>
    </a:firstCol>
    <a:lastRow>
      <a:tcTxStyle b="on" i="off"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BF00FF"/>
          </a:solidFill>
        </a:fill>
      </a:tcStyle>
    </a:lastRow>
    <a:firstRow>
      <a:tcTxStyle b="on" i="off"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BF00F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3" d="100"/>
          <a:sy n="53" d="100"/>
        </p:scale>
        <p:origin x="-1212" y="6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18491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LWY6EwCXWMk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4" name="Shape 19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endParaRPr u="sng"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703501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sto titolo"/>
          <p:cNvSpPr txBox="1">
            <a:spLocks noGrp="1"/>
          </p:cNvSpPr>
          <p:nvPr>
            <p:ph type="title"/>
          </p:nvPr>
        </p:nvSpPr>
        <p:spPr>
          <a:xfrm>
            <a:off x="1270000" y="2616200"/>
            <a:ext cx="10464800" cy="2540000"/>
          </a:xfrm>
          <a:prstGeom prst="rect">
            <a:avLst/>
          </a:prstGeom>
        </p:spPr>
        <p:txBody>
          <a:bodyPr anchor="b"/>
          <a:lstStyle/>
          <a:p>
            <a:r>
              <a:t>Testo titolo</a:t>
            </a:r>
          </a:p>
        </p:txBody>
      </p:sp>
      <p:sp>
        <p:nvSpPr>
          <p:cNvPr id="1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207000"/>
            <a:ext cx="10464800" cy="1663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270000" y="6362700"/>
            <a:ext cx="10464800" cy="571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  <a:lvl2pPr marL="952500" indent="-381000" algn="ctr">
              <a:spcBef>
                <a:spcPts val="0"/>
              </a:spcBef>
              <a:buBlip>
                <a:blip r:embed="rId2"/>
              </a:buBlip>
              <a:defRPr sz="2400"/>
            </a:lvl2pPr>
            <a:lvl3pPr marL="1524000" indent="-381000" algn="ctr">
              <a:spcBef>
                <a:spcPts val="0"/>
              </a:spcBef>
              <a:buBlip>
                <a:blip r:embed="rId2"/>
              </a:buBlip>
              <a:defRPr sz="2400"/>
            </a:lvl3pPr>
            <a:lvl4pPr marL="2095500" indent="-381000" algn="ctr">
              <a:spcBef>
                <a:spcPts val="0"/>
              </a:spcBef>
              <a:buBlip>
                <a:blip r:embed="rId2"/>
              </a:buBlip>
              <a:defRPr sz="2400"/>
            </a:lvl4pPr>
            <a:lvl5pPr marL="2667000" indent="-381000" algn="ctr">
              <a:spcBef>
                <a:spcPts val="0"/>
              </a:spcBef>
              <a:buBlip>
                <a:blip r:embed="rId2"/>
              </a:buBlip>
              <a:defRPr sz="2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4" name="“Inserisci qui una citazione”."/>
          <p:cNvSpPr txBox="1">
            <a:spLocks noGrp="1"/>
          </p:cNvSpPr>
          <p:nvPr>
            <p:ph type="body" sz="quarter" idx="13"/>
          </p:nvPr>
        </p:nvSpPr>
        <p:spPr>
          <a:xfrm>
            <a:off x="1270000" y="4518049"/>
            <a:ext cx="10464800" cy="717503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2400"/>
              </a:spcBef>
              <a:buSzTx/>
              <a:buNone/>
              <a:defRPr sz="3800"/>
            </a:pPr>
            <a:endParaRPr/>
          </a:p>
        </p:txBody>
      </p:sp>
      <p:sp>
        <p:nvSpPr>
          <p:cNvPr id="9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magine"/>
          <p:cNvSpPr>
            <a:spLocks noGrp="1"/>
          </p:cNvSpPr>
          <p:nvPr>
            <p:ph type="pic" idx="13"/>
          </p:nvPr>
        </p:nvSpPr>
        <p:spPr>
          <a:xfrm>
            <a:off x="-769776" y="-216732"/>
            <a:ext cx="14960603" cy="102870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magine"/>
          <p:cNvSpPr>
            <a:spLocks noGrp="1"/>
          </p:cNvSpPr>
          <p:nvPr>
            <p:ph type="pic" idx="13"/>
          </p:nvPr>
        </p:nvSpPr>
        <p:spPr>
          <a:xfrm>
            <a:off x="-1358900" y="-1143000"/>
            <a:ext cx="14668500" cy="10058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esto titolo"/>
          <p:cNvSpPr txBox="1">
            <a:spLocks noGrp="1"/>
          </p:cNvSpPr>
          <p:nvPr>
            <p:ph type="title"/>
          </p:nvPr>
        </p:nvSpPr>
        <p:spPr>
          <a:xfrm>
            <a:off x="1181100" y="6794500"/>
            <a:ext cx="10642600" cy="1511300"/>
          </a:xfrm>
          <a:prstGeom prst="rect">
            <a:avLst/>
          </a:prstGeom>
        </p:spPr>
        <p:txBody>
          <a:bodyPr/>
          <a:lstStyle/>
          <a:p>
            <a:r>
              <a:t>Testo titolo</a:t>
            </a:r>
          </a:p>
        </p:txBody>
      </p:sp>
      <p:sp>
        <p:nvSpPr>
          <p:cNvPr id="2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181100" y="8382000"/>
            <a:ext cx="10642600" cy="939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sto titolo"/>
          <p:cNvSpPr txBox="1">
            <a:spLocks noGrp="1"/>
          </p:cNvSpPr>
          <p:nvPr>
            <p:ph type="title"/>
          </p:nvPr>
        </p:nvSpPr>
        <p:spPr>
          <a:xfrm>
            <a:off x="1270000" y="3606800"/>
            <a:ext cx="10464800" cy="2540000"/>
          </a:xfrm>
          <a:prstGeom prst="rect">
            <a:avLst/>
          </a:prstGeom>
        </p:spPr>
        <p:txBody>
          <a:bodyPr/>
          <a:lstStyle/>
          <a:p>
            <a:r>
              <a:t>Testo titolo</a:t>
            </a:r>
          </a:p>
        </p:txBody>
      </p:sp>
      <p:sp>
        <p:nvSpPr>
          <p:cNvPr id="3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magine"/>
          <p:cNvSpPr>
            <a:spLocks noGrp="1"/>
          </p:cNvSpPr>
          <p:nvPr>
            <p:ph type="pic" idx="13"/>
          </p:nvPr>
        </p:nvSpPr>
        <p:spPr>
          <a:xfrm>
            <a:off x="2044700" y="-25400"/>
            <a:ext cx="12534901" cy="8648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esto titolo"/>
          <p:cNvSpPr txBox="1">
            <a:spLocks noGrp="1"/>
          </p:cNvSpPr>
          <p:nvPr>
            <p:ph type="title"/>
          </p:nvPr>
        </p:nvSpPr>
        <p:spPr>
          <a:xfrm>
            <a:off x="609600" y="1155700"/>
            <a:ext cx="5994400" cy="3568700"/>
          </a:xfrm>
          <a:prstGeom prst="rect">
            <a:avLst/>
          </a:prstGeom>
        </p:spPr>
        <p:txBody>
          <a:bodyPr anchor="b"/>
          <a:lstStyle>
            <a:lvl1pPr>
              <a:defRPr sz="5800"/>
            </a:lvl1pPr>
          </a:lstStyle>
          <a:p>
            <a:r>
              <a:t>Testo titolo</a:t>
            </a:r>
          </a:p>
        </p:txBody>
      </p:sp>
      <p:sp>
        <p:nvSpPr>
          <p:cNvPr id="40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609600" y="4762500"/>
            <a:ext cx="5994400" cy="3568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sto titolo"/>
          <p:cNvSpPr txBox="1">
            <a:spLocks noGrp="1"/>
          </p:cNvSpPr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</p:spPr>
        <p:txBody>
          <a:bodyPr/>
          <a:lstStyle/>
          <a:p>
            <a:r>
              <a:t>Testo titolo</a:t>
            </a:r>
          </a:p>
        </p:txBody>
      </p:sp>
      <p:sp>
        <p:nvSpPr>
          <p:cNvPr id="4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sto titolo"/>
          <p:cNvSpPr txBox="1">
            <a:spLocks noGrp="1"/>
          </p:cNvSpPr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</p:spPr>
        <p:txBody>
          <a:bodyPr/>
          <a:lstStyle/>
          <a:p>
            <a:r>
              <a:t>Testo titolo</a:t>
            </a:r>
          </a:p>
        </p:txBody>
      </p:sp>
      <p:sp>
        <p:nvSpPr>
          <p:cNvPr id="57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270000" y="2768600"/>
            <a:ext cx="10464800" cy="1756851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magine"/>
          <p:cNvSpPr>
            <a:spLocks noGrp="1"/>
          </p:cNvSpPr>
          <p:nvPr>
            <p:ph type="pic" idx="13"/>
          </p:nvPr>
        </p:nvSpPr>
        <p:spPr>
          <a:xfrm>
            <a:off x="3543300" y="2018930"/>
            <a:ext cx="10299700" cy="71120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esto titolo"/>
          <p:cNvSpPr txBox="1">
            <a:spLocks noGrp="1"/>
          </p:cNvSpPr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</p:spPr>
        <p:txBody>
          <a:bodyPr/>
          <a:lstStyle/>
          <a:p>
            <a:r>
              <a:t>Testo titolo</a:t>
            </a:r>
          </a:p>
        </p:txBody>
      </p:sp>
      <p:sp>
        <p:nvSpPr>
          <p:cNvPr id="67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1270000" y="2946400"/>
            <a:ext cx="5270500" cy="6096000"/>
          </a:xfrm>
          <a:prstGeom prst="rect">
            <a:avLst/>
          </a:prstGeom>
        </p:spPr>
        <p:txBody>
          <a:bodyPr/>
          <a:lstStyle>
            <a:lvl1pPr marL="482600" indent="-482600">
              <a:spcBef>
                <a:spcPts val="3200"/>
              </a:spcBef>
              <a:buBlip>
                <a:blip r:embed="rId2"/>
              </a:buBlip>
              <a:defRPr sz="3200"/>
            </a:lvl1pPr>
            <a:lvl2pPr marL="965200" indent="-482600">
              <a:spcBef>
                <a:spcPts val="3200"/>
              </a:spcBef>
              <a:buBlip>
                <a:blip r:embed="rId2"/>
              </a:buBlip>
              <a:defRPr sz="3200"/>
            </a:lvl2pPr>
            <a:lvl3pPr marL="1447800" indent="-482600">
              <a:spcBef>
                <a:spcPts val="3200"/>
              </a:spcBef>
              <a:buBlip>
                <a:blip r:embed="rId2"/>
              </a:buBlip>
              <a:defRPr sz="3200"/>
            </a:lvl3pPr>
            <a:lvl4pPr marL="1930400" indent="-482600">
              <a:spcBef>
                <a:spcPts val="3200"/>
              </a:spcBef>
              <a:buBlip>
                <a:blip r:embed="rId2"/>
              </a:buBlip>
              <a:defRPr sz="3200"/>
            </a:lvl4pPr>
            <a:lvl5pPr marL="2413000" indent="-482600">
              <a:spcBef>
                <a:spcPts val="3200"/>
              </a:spcBef>
              <a:buBlip>
                <a:blip r:embed="rId2"/>
              </a:buBlip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256723" y="9197831"/>
            <a:ext cx="409840" cy="454169"/>
          </a:xfrm>
          <a:prstGeom prst="rect">
            <a:avLst/>
          </a:prstGeom>
        </p:spPr>
        <p:txBody>
          <a:bodyPr/>
          <a:lstStyle>
            <a:lvl1pPr algn="r"/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orpo livello un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magine"/>
          <p:cNvSpPr>
            <a:spLocks noGrp="1"/>
          </p:cNvSpPr>
          <p:nvPr>
            <p:ph type="pic" idx="13"/>
          </p:nvPr>
        </p:nvSpPr>
        <p:spPr>
          <a:xfrm>
            <a:off x="4703922" y="3389019"/>
            <a:ext cx="9639302" cy="640175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magine"/>
          <p:cNvSpPr>
            <a:spLocks noGrp="1"/>
          </p:cNvSpPr>
          <p:nvPr>
            <p:ph type="pic" sz="half" idx="14"/>
          </p:nvPr>
        </p:nvSpPr>
        <p:spPr>
          <a:xfrm>
            <a:off x="7281774" y="-1330382"/>
            <a:ext cx="4978402" cy="633252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magine"/>
          <p:cNvSpPr>
            <a:spLocks noGrp="1"/>
          </p:cNvSpPr>
          <p:nvPr>
            <p:ph type="pic" idx="15"/>
          </p:nvPr>
        </p:nvSpPr>
        <p:spPr>
          <a:xfrm>
            <a:off x="-3213100" y="762000"/>
            <a:ext cx="12280900" cy="84963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rpo livello uno…"/>
          <p:cNvSpPr txBox="1">
            <a:spLocks noGrp="1"/>
          </p:cNvSpPr>
          <p:nvPr>
            <p:ph type="body" idx="1"/>
          </p:nvPr>
        </p:nvSpPr>
        <p:spPr>
          <a:xfrm>
            <a:off x="1270000" y="1066800"/>
            <a:ext cx="10464800" cy="762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" name="Testo titolo"/>
          <p:cNvSpPr txBox="1">
            <a:spLocks noGrp="1"/>
          </p:cNvSpPr>
          <p:nvPr>
            <p:ph type="title"/>
          </p:nvPr>
        </p:nvSpPr>
        <p:spPr>
          <a:xfrm>
            <a:off x="1948462" y="1950720"/>
            <a:ext cx="10403841" cy="661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Testo titolo</a:t>
            </a:r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297011" y="9197831"/>
            <a:ext cx="409839" cy="45416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FFFFFF"/>
          </a:solidFill>
          <a:uFillTx/>
          <a:latin typeface="Chalkduster"/>
          <a:ea typeface="Chalkduster"/>
          <a:cs typeface="Chalkduster"/>
          <a:sym typeface="Chalkduster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FFFFFF"/>
          </a:solidFill>
          <a:uFillTx/>
          <a:latin typeface="Chalkduster"/>
          <a:ea typeface="Chalkduster"/>
          <a:cs typeface="Chalkduster"/>
          <a:sym typeface="Chalkduster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FFFFFF"/>
          </a:solidFill>
          <a:uFillTx/>
          <a:latin typeface="Chalkduster"/>
          <a:ea typeface="Chalkduster"/>
          <a:cs typeface="Chalkduster"/>
          <a:sym typeface="Chalkduster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FFFFFF"/>
          </a:solidFill>
          <a:uFillTx/>
          <a:latin typeface="Chalkduster"/>
          <a:ea typeface="Chalkduster"/>
          <a:cs typeface="Chalkduster"/>
          <a:sym typeface="Chalkduster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FFFFFF"/>
          </a:solidFill>
          <a:uFillTx/>
          <a:latin typeface="Chalkduster"/>
          <a:ea typeface="Chalkduster"/>
          <a:cs typeface="Chalkduster"/>
          <a:sym typeface="Chalkduster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FFFFFF"/>
          </a:solidFill>
          <a:uFillTx/>
          <a:latin typeface="Chalkduster"/>
          <a:ea typeface="Chalkduster"/>
          <a:cs typeface="Chalkduster"/>
          <a:sym typeface="Chalkduster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FFFFFF"/>
          </a:solidFill>
          <a:uFillTx/>
          <a:latin typeface="Chalkduster"/>
          <a:ea typeface="Chalkduster"/>
          <a:cs typeface="Chalkduster"/>
          <a:sym typeface="Chalkduster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FFFFFF"/>
          </a:solidFill>
          <a:uFillTx/>
          <a:latin typeface="Chalkduster"/>
          <a:ea typeface="Chalkduster"/>
          <a:cs typeface="Chalkduster"/>
          <a:sym typeface="Chalkduster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FFFFFF"/>
          </a:solidFill>
          <a:uFillTx/>
          <a:latin typeface="Chalkduster"/>
          <a:ea typeface="Chalkduster"/>
          <a:cs typeface="Chalkduster"/>
          <a:sym typeface="Chalkduster"/>
        </a:defRPr>
      </a:lvl9pPr>
    </p:titleStyle>
    <p:bodyStyle>
      <a:lvl1pPr marL="571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3600" b="0" i="0" u="none" strike="noStrike" cap="none" spc="0" baseline="0">
          <a:solidFill>
            <a:srgbClr val="FFFFFF"/>
          </a:solidFill>
          <a:uFillTx/>
          <a:latin typeface="Chalkduster"/>
          <a:ea typeface="Chalkduster"/>
          <a:cs typeface="Chalkduster"/>
          <a:sym typeface="Chalkduster"/>
        </a:defRPr>
      </a:lvl1pPr>
      <a:lvl2pPr marL="1143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3600" b="0" i="0" u="none" strike="noStrike" cap="none" spc="0" baseline="0">
          <a:solidFill>
            <a:srgbClr val="FFFFFF"/>
          </a:solidFill>
          <a:uFillTx/>
          <a:latin typeface="Chalkduster"/>
          <a:ea typeface="Chalkduster"/>
          <a:cs typeface="Chalkduster"/>
          <a:sym typeface="Chalkduster"/>
        </a:defRPr>
      </a:lvl2pPr>
      <a:lvl3pPr marL="1714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3600" b="0" i="0" u="none" strike="noStrike" cap="none" spc="0" baseline="0">
          <a:solidFill>
            <a:srgbClr val="FFFFFF"/>
          </a:solidFill>
          <a:uFillTx/>
          <a:latin typeface="Chalkduster"/>
          <a:ea typeface="Chalkduster"/>
          <a:cs typeface="Chalkduster"/>
          <a:sym typeface="Chalkduster"/>
        </a:defRPr>
      </a:lvl3pPr>
      <a:lvl4pPr marL="2286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3600" b="0" i="0" u="none" strike="noStrike" cap="none" spc="0" baseline="0">
          <a:solidFill>
            <a:srgbClr val="FFFFFF"/>
          </a:solidFill>
          <a:uFillTx/>
          <a:latin typeface="Chalkduster"/>
          <a:ea typeface="Chalkduster"/>
          <a:cs typeface="Chalkduster"/>
          <a:sym typeface="Chalkduster"/>
        </a:defRPr>
      </a:lvl4pPr>
      <a:lvl5pPr marL="2857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3600" b="0" i="0" u="none" strike="noStrike" cap="none" spc="0" baseline="0">
          <a:solidFill>
            <a:srgbClr val="FFFFFF"/>
          </a:solidFill>
          <a:uFillTx/>
          <a:latin typeface="Chalkduster"/>
          <a:ea typeface="Chalkduster"/>
          <a:cs typeface="Chalkduster"/>
          <a:sym typeface="Chalkduster"/>
        </a:defRPr>
      </a:lvl5pPr>
      <a:lvl6pPr marL="3429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3600" b="0" i="0" u="none" strike="noStrike" cap="none" spc="0" baseline="0">
          <a:solidFill>
            <a:srgbClr val="FFFFFF"/>
          </a:solidFill>
          <a:uFillTx/>
          <a:latin typeface="Chalkduster"/>
          <a:ea typeface="Chalkduster"/>
          <a:cs typeface="Chalkduster"/>
          <a:sym typeface="Chalkduster"/>
        </a:defRPr>
      </a:lvl6pPr>
      <a:lvl7pPr marL="4000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3600" b="0" i="0" u="none" strike="noStrike" cap="none" spc="0" baseline="0">
          <a:solidFill>
            <a:srgbClr val="FFFFFF"/>
          </a:solidFill>
          <a:uFillTx/>
          <a:latin typeface="Chalkduster"/>
          <a:ea typeface="Chalkduster"/>
          <a:cs typeface="Chalkduster"/>
          <a:sym typeface="Chalkduster"/>
        </a:defRPr>
      </a:lvl7pPr>
      <a:lvl8pPr marL="4572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3600" b="0" i="0" u="none" strike="noStrike" cap="none" spc="0" baseline="0">
          <a:solidFill>
            <a:srgbClr val="FFFFFF"/>
          </a:solidFill>
          <a:uFillTx/>
          <a:latin typeface="Chalkduster"/>
          <a:ea typeface="Chalkduster"/>
          <a:cs typeface="Chalkduster"/>
          <a:sym typeface="Chalkduster"/>
        </a:defRPr>
      </a:lvl8pPr>
      <a:lvl9pPr marL="5143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3600" b="0" i="0" u="none" strike="noStrike" cap="none" spc="0" baseline="0">
          <a:solidFill>
            <a:srgbClr val="FFFFFF"/>
          </a:solidFill>
          <a:uFillTx/>
          <a:latin typeface="Chalkduster"/>
          <a:ea typeface="Chalkduster"/>
          <a:cs typeface="Chalkduster"/>
          <a:sym typeface="Chalkduster"/>
        </a:defRPr>
      </a:lvl9pPr>
    </p:bodyStyle>
    <p:other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youtube.com/watch?v=WINU3t7dlaI" TargetMode="External"/><Relationship Id="rId4" Type="http://schemas.openxmlformats.org/officeDocument/2006/relationships/image" Target="../media/image41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pnaves@scuola.cl" TargetMode="Externa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143" y="390098"/>
            <a:ext cx="2652999" cy="201020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10978" t="2860"/>
          <a:stretch/>
        </p:blipFill>
        <p:spPr>
          <a:xfrm>
            <a:off x="795982" y="5626429"/>
            <a:ext cx="4065133" cy="3994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ángulo 3"/>
          <p:cNvSpPr/>
          <p:nvPr/>
        </p:nvSpPr>
        <p:spPr>
          <a:xfrm>
            <a:off x="2167141" y="2533275"/>
            <a:ext cx="8701516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65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NUESTRO TIEMPO DE CONVIVENCIA EN CUARENTENA </a:t>
            </a:r>
            <a:endParaRPr lang="es-CL" sz="65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6099" y="7772187"/>
            <a:ext cx="4688315" cy="16618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ES UN TIEMPO PARA CONTINUAR CONSTRUYENDO TUS PROYECTOS"/>
          <p:cNvSpPr txBox="1">
            <a:spLocks noGrp="1"/>
          </p:cNvSpPr>
          <p:nvPr>
            <p:ph type="title"/>
          </p:nvPr>
        </p:nvSpPr>
        <p:spPr>
          <a:xfrm>
            <a:off x="1289998" y="450850"/>
            <a:ext cx="10464801" cy="2540000"/>
          </a:xfrm>
          <a:prstGeom prst="rect">
            <a:avLst/>
          </a:prstGeom>
        </p:spPr>
        <p:txBody>
          <a:bodyPr>
            <a:normAutofit/>
          </a:bodyPr>
          <a:lstStyle>
            <a:lvl1pPr defTabSz="320038">
              <a:defRPr sz="5000"/>
            </a:lvl1pPr>
          </a:lstStyle>
          <a:p>
            <a:r>
              <a:rPr sz="4100" dirty="0">
                <a:latin typeface="Arial" panose="020B0604020202020204" pitchFamily="34" charset="0"/>
                <a:cs typeface="Arial" panose="020B0604020202020204" pitchFamily="34" charset="0"/>
              </a:rPr>
              <a:t>ES UN TIEMPO PARA </a:t>
            </a:r>
            <a:r>
              <a:rPr lang="es-CL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PROPONERSE</a:t>
            </a:r>
            <a:r>
              <a:rPr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PROYECTOS EN FAMILIA</a:t>
            </a:r>
            <a:endParaRPr sz="4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La Familia Se Divierte En El Trabajo De Cultivar Un Huerto Imagen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8" b="10370"/>
          <a:stretch/>
        </p:blipFill>
        <p:spPr bwMode="auto">
          <a:xfrm>
            <a:off x="6522399" y="4438649"/>
            <a:ext cx="5751119" cy="42672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0" name="Picture 4" descr="Beneficios de pintar tu casa | Ideas de decoración y reformas de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3276599"/>
            <a:ext cx="5483630" cy="36385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ES UN TIEMPO PARA CREAR, PARA CONTINUAR ALIMENTANDO TUS PASIONES"/>
          <p:cNvSpPr txBox="1">
            <a:spLocks noGrp="1"/>
          </p:cNvSpPr>
          <p:nvPr>
            <p:ph type="title"/>
          </p:nvPr>
        </p:nvSpPr>
        <p:spPr>
          <a:xfrm>
            <a:off x="1714500" y="900113"/>
            <a:ext cx="9803397" cy="1872191"/>
          </a:xfrm>
          <a:prstGeom prst="rect">
            <a:avLst/>
          </a:prstGeom>
        </p:spPr>
        <p:txBody>
          <a:bodyPr>
            <a:normAutofit/>
          </a:bodyPr>
          <a:lstStyle>
            <a:lvl1pPr defTabSz="288036">
              <a:defRPr sz="4500">
                <a:solidFill>
                  <a:srgbClr val="2E063D"/>
                </a:solidFill>
              </a:defRPr>
            </a:lvl1pPr>
          </a:lstStyle>
          <a:p>
            <a:r>
              <a:rPr sz="4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UN TIEMPO PARA </a:t>
            </a:r>
            <a:r>
              <a:rPr sz="4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CREAR</a:t>
            </a:r>
            <a:r>
              <a:rPr lang="es-CL" sz="4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JUGAR JUNTOS</a:t>
            </a:r>
            <a:r>
              <a:rPr sz="4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4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Una familia jugando - La Notici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7" b="4005"/>
          <a:stretch/>
        </p:blipFill>
        <p:spPr bwMode="auto">
          <a:xfrm>
            <a:off x="7029451" y="5510779"/>
            <a:ext cx="5753100" cy="39380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6" name="Picture 6" descr="Alegre familia joven jugando títeres de Mano de animales con sus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2772304"/>
            <a:ext cx="6553200" cy="36875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ES UN TIEMPO PARA REÍR Y PARA USAR LA IRONÍA"/>
          <p:cNvSpPr txBox="1">
            <a:spLocks noGrp="1"/>
          </p:cNvSpPr>
          <p:nvPr>
            <p:ph type="title"/>
          </p:nvPr>
        </p:nvSpPr>
        <p:spPr>
          <a:xfrm>
            <a:off x="1270000" y="641350"/>
            <a:ext cx="10464800" cy="2540000"/>
          </a:xfrm>
          <a:prstGeom prst="rect">
            <a:avLst/>
          </a:prstGeom>
        </p:spPr>
        <p:txBody>
          <a:bodyPr/>
          <a:lstStyle/>
          <a:p>
            <a:pPr defTabSz="320038">
              <a:defRPr sz="5000"/>
            </a:pPr>
            <a:endParaRPr dirty="0"/>
          </a:p>
          <a:p>
            <a:pPr defTabSz="320038">
              <a:defRPr sz="5000"/>
            </a:pPr>
            <a:r>
              <a:rPr sz="4100" dirty="0">
                <a:latin typeface="Arial" panose="020B0604020202020204" pitchFamily="34" charset="0"/>
                <a:cs typeface="Arial" panose="020B0604020202020204" pitchFamily="34" charset="0"/>
              </a:rPr>
              <a:t>ES UN TIEMPO PARA REÍR Y </a:t>
            </a:r>
            <a:r>
              <a:rPr lang="es-CL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DISFRUTAR JUNTOS</a:t>
            </a:r>
            <a:endParaRPr sz="4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Cómo se juega Dígalo con Mímica? ¡Ideas divertidas para pasarlo a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6" t="-776" b="-1"/>
          <a:stretch/>
        </p:blipFill>
        <p:spPr bwMode="auto">
          <a:xfrm>
            <a:off x="380749" y="3581401"/>
            <a:ext cx="5561266" cy="41653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8" name="Picture 4" descr="Imágenes, fotos de stock y vectores sobre Familia Riendo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5" b="8452"/>
          <a:stretch/>
        </p:blipFill>
        <p:spPr bwMode="auto">
          <a:xfrm>
            <a:off x="6502400" y="4705351"/>
            <a:ext cx="6174923" cy="41653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31900" y="1257300"/>
            <a:ext cx="10941050" cy="5467350"/>
          </a:xfrm>
        </p:spPr>
        <p:txBody>
          <a:bodyPr>
            <a:noAutofit/>
          </a:bodyPr>
          <a:lstStyle/>
          <a:p>
            <a:r>
              <a:rPr lang="es-CL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A continuación los invitamos a ver el siguiente video, por medio del cual podrán reflexionar entorno a la importancia de permanecer unidos,  ser un solo equipo como familia, unificar fuerzas y apoyarnos mutuamente como comunidad.</a:t>
            </a:r>
            <a:endParaRPr lang="es-CL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7409" y="4514955"/>
            <a:ext cx="7631581" cy="36023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9100" y="3155603"/>
            <a:ext cx="12268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</a:t>
            </a:r>
            <a:r>
              <a:rPr lang="es-CL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www.youtube.com/watch?v=WINU3t7dlaI</a:t>
            </a:r>
            <a:endParaRPr lang="es-CL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L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¿Qué te pareció?…"/>
          <p:cNvSpPr txBox="1">
            <a:spLocks noGrp="1"/>
          </p:cNvSpPr>
          <p:nvPr>
            <p:ph type="title" idx="4294967295"/>
          </p:nvPr>
        </p:nvSpPr>
        <p:spPr>
          <a:xfrm>
            <a:off x="675146" y="413147"/>
            <a:ext cx="11654508" cy="892730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402336">
              <a:defRPr sz="5400"/>
            </a:pPr>
            <a:r>
              <a:rPr sz="4100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sz="4100" dirty="0" err="1"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sz="4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100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sz="4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100" dirty="0" err="1">
                <a:latin typeface="Arial" panose="020B0604020202020204" pitchFamily="34" charset="0"/>
                <a:cs typeface="Arial" panose="020B0604020202020204" pitchFamily="34" charset="0"/>
              </a:rPr>
              <a:t>pareció</a:t>
            </a:r>
            <a:r>
              <a:rPr sz="41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defTabSz="402336">
              <a:defRPr sz="5400"/>
            </a:pPr>
            <a:endParaRPr sz="4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02336">
              <a:defRPr sz="5400"/>
            </a:pPr>
            <a:r>
              <a:rPr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CL" sz="4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onversen</a:t>
            </a:r>
            <a:r>
              <a:rPr lang="es-CL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 en</a:t>
            </a:r>
            <a:r>
              <a:rPr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100" dirty="0" err="1">
                <a:latin typeface="Arial" panose="020B0604020202020204" pitchFamily="34" charset="0"/>
                <a:cs typeface="Arial" panose="020B0604020202020204" pitchFamily="34" charset="0"/>
              </a:rPr>
              <a:t>familia</a:t>
            </a:r>
            <a:r>
              <a:rPr sz="4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sobre la importancia del trabajo en equipo.</a:t>
            </a:r>
            <a:endParaRPr sz="4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02336">
              <a:defRPr sz="5400"/>
            </a:pPr>
            <a:r>
              <a:rPr sz="4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defTabSz="402336">
              <a:defRPr sz="5400"/>
            </a:pPr>
            <a:r>
              <a:rPr lang="es-CL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Además, pueden escribirnos a nuestros e-mail</a:t>
            </a:r>
            <a:r>
              <a:rPr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es-CL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ara compartirnos sus reflexiones o bien plantearnos sus inquietudes.</a:t>
            </a:r>
            <a:br>
              <a:rPr lang="es-CL" sz="4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L" sz="4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Psicólogas:</a:t>
            </a:r>
            <a:br>
              <a:rPr lang="es-CL" sz="4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Daniela </a:t>
            </a:r>
            <a:r>
              <a:rPr lang="es-CL" sz="4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Ekdahl</a:t>
            </a:r>
            <a:r>
              <a:rPr lang="es-CL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 (dekdahl@scuola.cl)</a:t>
            </a:r>
            <a:br>
              <a:rPr lang="es-CL" sz="4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Francesca </a:t>
            </a:r>
            <a:r>
              <a:rPr lang="es-CL" sz="4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Valdatta</a:t>
            </a:r>
            <a:r>
              <a:rPr lang="es-CL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 (fvaldatta@scuola.cl)</a:t>
            </a:r>
            <a:br>
              <a:rPr lang="es-CL" sz="4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41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L" sz="4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Terapeuta Ocupacional:</a:t>
            </a:r>
            <a:br>
              <a:rPr lang="es-CL" sz="4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Vanessa Vitali (vvitali@scuola.cl)</a:t>
            </a:r>
            <a:r>
              <a:rPr lang="es-CL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L" sz="5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sz="5000"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350" y="5354474"/>
            <a:ext cx="2652999" cy="2010202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657350" y="2051761"/>
            <a:ext cx="1003934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7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Equipo de Orientación</a:t>
            </a:r>
          </a:p>
          <a:p>
            <a:r>
              <a:rPr lang="es-CL" sz="7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Scuola </a:t>
            </a:r>
            <a:r>
              <a:rPr lang="es-CL" sz="7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Italiana</a:t>
            </a:r>
            <a:endParaRPr lang="es-CL" sz="7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8384" y="5702836"/>
            <a:ext cx="4688315" cy="166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2395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¿Cómo puedo transformar mis días en una oportunidad para hacer algo?…"/>
          <p:cNvSpPr txBox="1">
            <a:spLocks noGrp="1"/>
          </p:cNvSpPr>
          <p:nvPr>
            <p:ph type="title" idx="4294967295"/>
          </p:nvPr>
        </p:nvSpPr>
        <p:spPr>
          <a:xfrm>
            <a:off x="274675" y="395652"/>
            <a:ext cx="8499234" cy="7281498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352042">
              <a:defRPr sz="5500">
                <a:solidFill>
                  <a:srgbClr val="6C298B"/>
                </a:solidFill>
              </a:defRPr>
            </a:pPr>
            <a:r>
              <a:rPr sz="5000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sz="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Cómo</a:t>
            </a:r>
            <a:r>
              <a:rPr lang="es-CL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 ayudo a</a:t>
            </a:r>
            <a:r>
              <a:rPr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000" dirty="0" err="1">
                <a:latin typeface="Arial" panose="020B0604020202020204" pitchFamily="34" charset="0"/>
                <a:cs typeface="Arial" panose="020B0604020202020204" pitchFamily="34" charset="0"/>
              </a:rPr>
              <a:t>transformar</a:t>
            </a:r>
            <a:r>
              <a:rPr sz="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000" dirty="0" err="1">
                <a:latin typeface="Arial" panose="020B0604020202020204" pitchFamily="34" charset="0"/>
                <a:cs typeface="Arial" panose="020B0604020202020204" pitchFamily="34" charset="0"/>
              </a:rPr>
              <a:t>mis</a:t>
            </a:r>
            <a:r>
              <a:rPr sz="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000" dirty="0" err="1">
                <a:latin typeface="Arial" panose="020B0604020202020204" pitchFamily="34" charset="0"/>
                <a:cs typeface="Arial" panose="020B0604020202020204" pitchFamily="34" charset="0"/>
              </a:rPr>
              <a:t>días</a:t>
            </a:r>
            <a:r>
              <a:rPr sz="5000" dirty="0"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sz="5000" dirty="0" err="1"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sz="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000" dirty="0" err="1">
                <a:latin typeface="Arial" panose="020B0604020202020204" pitchFamily="34" charset="0"/>
                <a:cs typeface="Arial" panose="020B0604020202020204" pitchFamily="34" charset="0"/>
              </a:rPr>
              <a:t>oportunidad</a:t>
            </a:r>
            <a:r>
              <a:rPr sz="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familiar</a:t>
            </a:r>
            <a:r>
              <a:rPr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s-CL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L" sz="5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sz="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52042">
              <a:defRPr sz="5500">
                <a:solidFill>
                  <a:srgbClr val="6C298B"/>
                </a:solidFill>
              </a:defRPr>
            </a:pPr>
            <a:r>
              <a:rPr sz="5000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sz="5000" dirty="0" err="1">
                <a:latin typeface="Arial" panose="020B0604020202020204" pitchFamily="34" charset="0"/>
                <a:cs typeface="Arial" panose="020B0604020202020204" pitchFamily="34" charset="0"/>
              </a:rPr>
              <a:t>Cómo</a:t>
            </a:r>
            <a:r>
              <a:rPr sz="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podemos</a:t>
            </a:r>
            <a:r>
              <a:rPr lang="es-CL" sz="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desarrollar las distintas actividades que cada uno y/o como familia tenemos</a:t>
            </a:r>
            <a:r>
              <a:rPr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6" name="Immagine"/>
          <p:cNvGrpSpPr/>
          <p:nvPr/>
        </p:nvGrpSpPr>
        <p:grpSpPr>
          <a:xfrm>
            <a:off x="9124949" y="5829300"/>
            <a:ext cx="3624059" cy="3619500"/>
            <a:chOff x="0" y="0"/>
            <a:chExt cx="4718324" cy="4421751"/>
          </a:xfrm>
        </p:grpSpPr>
        <p:pic>
          <p:nvPicPr>
            <p:cNvPr id="124" name="Immagine" descr="Immagine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4450" y="44450"/>
              <a:ext cx="4629425" cy="43328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5" name="Immagine" descr="Immagin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4718325" cy="44217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0798720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Hoy estamos llamados a realizar un esfuerzo de adaptación, permaneciendo en nuestros hogares, y a pesar de que nos podamos sentir restringidos en nuestras libertades, depende de nosotros utilizar del mejor modo posible nuestros espacios."/>
          <p:cNvSpPr txBox="1">
            <a:spLocks noGrp="1"/>
          </p:cNvSpPr>
          <p:nvPr>
            <p:ph type="title" idx="4294967295"/>
          </p:nvPr>
        </p:nvSpPr>
        <p:spPr>
          <a:xfrm>
            <a:off x="2566128" y="1405153"/>
            <a:ext cx="9941930" cy="48768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301752">
              <a:defRPr sz="4700">
                <a:solidFill>
                  <a:srgbClr val="8C2A23"/>
                </a:solidFill>
              </a:defRPr>
            </a:pPr>
            <a:endParaRPr dirty="0"/>
          </a:p>
          <a:p>
            <a:pPr defTabSz="301752">
              <a:defRPr sz="4700">
                <a:solidFill>
                  <a:srgbClr val="8C2A23"/>
                </a:solidFill>
              </a:defRPr>
            </a:pPr>
            <a:r>
              <a:rPr sz="4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Hoy </a:t>
            </a:r>
            <a:r>
              <a:rPr sz="4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estamos</a:t>
            </a:r>
            <a:r>
              <a:rPr sz="4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llamados</a:t>
            </a:r>
            <a:r>
              <a:rPr lang="es-CL" sz="4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como </a:t>
            </a:r>
            <a:r>
              <a:rPr lang="es-CL" sz="4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famila</a:t>
            </a:r>
            <a:r>
              <a:rPr sz="4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4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</a:t>
            </a:r>
            <a:r>
              <a:rPr sz="4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sz="4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esfuerzo</a:t>
            </a:r>
            <a:r>
              <a:rPr sz="4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sz="4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adaptación</a:t>
            </a:r>
            <a:r>
              <a:rPr sz="4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4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permaneciendo</a:t>
            </a:r>
            <a:r>
              <a:rPr sz="4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sz="4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nuestros</a:t>
            </a:r>
            <a:r>
              <a:rPr sz="4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hogares</a:t>
            </a:r>
            <a:r>
              <a:rPr lang="es-CL" sz="4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s-CL" sz="4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4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4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pesar</a:t>
            </a:r>
            <a:r>
              <a:rPr sz="4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sz="4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es-CL" sz="4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alguno de nosotros</a:t>
            </a:r>
            <a:r>
              <a:rPr sz="4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4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pueda</a:t>
            </a:r>
            <a:r>
              <a:rPr sz="4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sentir</a:t>
            </a:r>
            <a:r>
              <a:rPr lang="es-CL" sz="4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sz="4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restringido</a:t>
            </a:r>
            <a:r>
              <a:rPr sz="4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CL" sz="4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</a:t>
            </a:r>
            <a:r>
              <a:rPr sz="4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libertades</a:t>
            </a:r>
            <a:r>
              <a:rPr sz="4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L" sz="4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depende de nosotros como familia</a:t>
            </a:r>
            <a:r>
              <a:rPr sz="4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utilizar</a:t>
            </a:r>
            <a:r>
              <a:rPr sz="4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sz="4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mejor</a:t>
            </a:r>
            <a:r>
              <a:rPr sz="4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modo</a:t>
            </a:r>
            <a:r>
              <a:rPr sz="4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posible</a:t>
            </a:r>
            <a:r>
              <a:rPr sz="4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nuestros</a:t>
            </a:r>
            <a:r>
              <a:rPr sz="4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espacios</a:t>
            </a:r>
            <a:r>
              <a:rPr sz="4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29" name="Immagine" descr="Immagin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533399" y="700303"/>
            <a:ext cx="3829050" cy="2954519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869" y="6757987"/>
            <a:ext cx="5901208" cy="26239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0" name="Picture 2" descr="Los mejores memes con niños en casa: sí, todos somos Bea | Tapa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20" r="-343"/>
          <a:stretch/>
        </p:blipFill>
        <p:spPr bwMode="auto">
          <a:xfrm>
            <a:off x="7537093" y="6769441"/>
            <a:ext cx="4914901" cy="26124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Immagine" descr="Immagin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0627269">
            <a:off x="1015618" y="4394035"/>
            <a:ext cx="4595091" cy="4665229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ES UN TIEMPO PARA VIVIR LOS DÍAS DE MANERA DISTINTA, PUES NO SON TODOS IGUALES"/>
          <p:cNvSpPr txBox="1">
            <a:spLocks noGrp="1"/>
          </p:cNvSpPr>
          <p:nvPr>
            <p:ph type="title"/>
          </p:nvPr>
        </p:nvSpPr>
        <p:spPr>
          <a:xfrm>
            <a:off x="1270000" y="203200"/>
            <a:ext cx="10464800" cy="2140189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292606">
              <a:defRPr sz="4600">
                <a:solidFill>
                  <a:srgbClr val="11053B"/>
                </a:solidFill>
              </a:defRPr>
            </a:lvl1pPr>
          </a:lstStyle>
          <a:p>
            <a:r>
              <a:rPr lang="es-C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Durante este tiempo</a:t>
            </a:r>
            <a:r>
              <a:rPr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tendremos que </a:t>
            </a:r>
            <a:r>
              <a:rPr lang="es-CL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aprender juntos a vivir los días de manera distinta</a:t>
            </a:r>
            <a:r>
              <a:rPr lang="es-C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pues no son todos iguales</a:t>
            </a:r>
            <a:endParaRPr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6" name="Immagine"/>
          <p:cNvGrpSpPr/>
          <p:nvPr/>
        </p:nvGrpSpPr>
        <p:grpSpPr>
          <a:xfrm>
            <a:off x="5451330" y="4790184"/>
            <a:ext cx="6226230" cy="5057064"/>
            <a:chOff x="0" y="0"/>
            <a:chExt cx="7421617" cy="5734228"/>
          </a:xfrm>
        </p:grpSpPr>
        <p:pic>
          <p:nvPicPr>
            <p:cNvPr id="134" name="Immagine" descr="Immagin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20881979">
              <a:off x="434004" y="684711"/>
              <a:ext cx="6553610" cy="43648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5" name="Immagine" descr="Immagine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20881979">
              <a:off x="389554" y="640261"/>
              <a:ext cx="6642510" cy="44537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7" name="Martes"/>
          <p:cNvSpPr txBox="1"/>
          <p:nvPr/>
        </p:nvSpPr>
        <p:spPr>
          <a:xfrm>
            <a:off x="5351981" y="6989799"/>
            <a:ext cx="5077638" cy="9880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635000" indent="-635000" algn="l">
              <a:spcBef>
                <a:spcPts val="3600"/>
              </a:spcBef>
              <a:buSzPct val="43000"/>
              <a:buBlip>
                <a:blip r:embed="rId6"/>
              </a:buBlip>
              <a:defRPr sz="4000">
                <a:solidFill>
                  <a:srgbClr val="000000"/>
                </a:solidFill>
              </a:defRPr>
            </a:lvl1pPr>
          </a:lstStyle>
          <a:p>
            <a:pPr marL="0" indent="0">
              <a:buNone/>
            </a:pPr>
            <a:endParaRPr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24985">
            <a:off x="7227410" y="3043603"/>
            <a:ext cx="5241715" cy="31587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8"/>
          <a:srcRect r="21922"/>
          <a:stretch/>
        </p:blipFill>
        <p:spPr>
          <a:xfrm rot="1319092">
            <a:off x="2680694" y="3130977"/>
            <a:ext cx="4603459" cy="3305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ES UN TIEMPO PARA CUIDAR DE TI MISMO Y SER  RESPONSABLE CON LOS DEMÁS"/>
          <p:cNvSpPr txBox="1">
            <a:spLocks noGrp="1"/>
          </p:cNvSpPr>
          <p:nvPr>
            <p:ph type="title"/>
          </p:nvPr>
        </p:nvSpPr>
        <p:spPr>
          <a:xfrm>
            <a:off x="1270000" y="531283"/>
            <a:ext cx="10464800" cy="3482859"/>
          </a:xfrm>
          <a:prstGeom prst="rect">
            <a:avLst/>
          </a:prstGeom>
        </p:spPr>
        <p:txBody>
          <a:bodyPr>
            <a:normAutofit/>
          </a:bodyPr>
          <a:lstStyle>
            <a:lvl1pPr defTabSz="324611">
              <a:defRPr sz="5100">
                <a:solidFill>
                  <a:srgbClr val="6C298B"/>
                </a:solidFill>
              </a:defRPr>
            </a:lvl1pPr>
          </a:lstStyle>
          <a:p>
            <a:r>
              <a:rPr sz="4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UN TIEMPO PARA </a:t>
            </a:r>
            <a:r>
              <a:rPr sz="4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CUIDAR</a:t>
            </a:r>
            <a:r>
              <a:rPr lang="es-CL" sz="4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</a:t>
            </a:r>
            <a:r>
              <a:rPr sz="4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4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 NOSOTROS Y A LOS DEMÁS</a:t>
            </a:r>
            <a:endParaRPr sz="4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TOCA SER RESPONSABLES: Por favor, NO vayas al campo. Quédate en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53" y="3403740"/>
            <a:ext cx="4659922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0675" y="5590397"/>
            <a:ext cx="7766392" cy="3771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ES UN TIEMPO PARA MANTENER TUS CONTACTOS  SOCIALES"/>
          <p:cNvSpPr txBox="1">
            <a:spLocks noGrp="1"/>
          </p:cNvSpPr>
          <p:nvPr>
            <p:ph type="title"/>
          </p:nvPr>
        </p:nvSpPr>
        <p:spPr>
          <a:xfrm>
            <a:off x="1162293" y="124950"/>
            <a:ext cx="10680214" cy="1928293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365759">
              <a:defRPr sz="4600">
                <a:solidFill>
                  <a:srgbClr val="8C2A23"/>
                </a:solidFill>
              </a:defRPr>
            </a:lvl1pPr>
          </a:lstStyle>
          <a:p>
            <a:r>
              <a:rPr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UN TIEMPO PARA </a:t>
            </a:r>
            <a:r>
              <a:rPr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MANTENER</a:t>
            </a:r>
            <a:r>
              <a:rPr lang="es-CL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CONTACTOS </a:t>
            </a:r>
            <a:r>
              <a:rPr lang="es-CL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LOS INTEGRANTES DE NUESTRA FAMILIA</a:t>
            </a:r>
            <a:endParaRPr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0412" y="2338993"/>
            <a:ext cx="8943975" cy="7172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ES UN TIEMPO PARA REALIZAR ACTIVIDAD FÍSICA"/>
          <p:cNvSpPr txBox="1">
            <a:spLocks noGrp="1"/>
          </p:cNvSpPr>
          <p:nvPr>
            <p:ph type="title"/>
          </p:nvPr>
        </p:nvSpPr>
        <p:spPr>
          <a:xfrm>
            <a:off x="1270000" y="203200"/>
            <a:ext cx="10464800" cy="1748412"/>
          </a:xfrm>
          <a:prstGeom prst="rect">
            <a:avLst/>
          </a:prstGeom>
        </p:spPr>
        <p:txBody>
          <a:bodyPr>
            <a:normAutofit/>
          </a:bodyPr>
          <a:lstStyle>
            <a:lvl1pPr defTabSz="320038">
              <a:defRPr sz="5000"/>
            </a:lvl1pPr>
          </a:lstStyle>
          <a:p>
            <a:r>
              <a:rPr sz="4100" dirty="0">
                <a:latin typeface="Arial" panose="020B0604020202020204" pitchFamily="34" charset="0"/>
                <a:cs typeface="Arial" panose="020B0604020202020204" pitchFamily="34" charset="0"/>
              </a:rPr>
              <a:t>ES UN TIEMPO PARA REALIZAR ACTIVIDAD FÍSICA </a:t>
            </a:r>
          </a:p>
        </p:txBody>
      </p:sp>
      <p:grpSp>
        <p:nvGrpSpPr>
          <p:cNvPr id="158" name="Immagine"/>
          <p:cNvGrpSpPr/>
          <p:nvPr/>
        </p:nvGrpSpPr>
        <p:grpSpPr>
          <a:xfrm>
            <a:off x="190500" y="1313497"/>
            <a:ext cx="7491758" cy="5951248"/>
            <a:chOff x="0" y="0"/>
            <a:chExt cx="7491757" cy="5951247"/>
          </a:xfrm>
        </p:grpSpPr>
        <p:pic>
          <p:nvPicPr>
            <p:cNvPr id="156" name="Immagine" descr="Immagine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887029">
              <a:off x="499156" y="811141"/>
              <a:ext cx="6493446" cy="43289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7" name="Immagine" descr="Immagin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887029">
              <a:off x="454706" y="766691"/>
              <a:ext cx="6582346" cy="44178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59" name="Immagine" descr="Immagin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20664038">
            <a:off x="1962011" y="5558503"/>
            <a:ext cx="5380786" cy="36657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6"/>
          <a:srcRect r="2515" b="8359"/>
          <a:stretch/>
        </p:blipFill>
        <p:spPr>
          <a:xfrm>
            <a:off x="6846425" y="3347140"/>
            <a:ext cx="5724210" cy="38632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ES UN TIEMPO PARA QUE TE ALIMENTES SALUDABLEMENTE"/>
          <p:cNvSpPr txBox="1">
            <a:spLocks noGrp="1"/>
          </p:cNvSpPr>
          <p:nvPr>
            <p:ph type="title"/>
          </p:nvPr>
        </p:nvSpPr>
        <p:spPr>
          <a:xfrm>
            <a:off x="1270000" y="405737"/>
            <a:ext cx="10464800" cy="2540002"/>
          </a:xfrm>
          <a:prstGeom prst="rect">
            <a:avLst/>
          </a:prstGeom>
        </p:spPr>
        <p:txBody>
          <a:bodyPr>
            <a:normAutofit/>
          </a:bodyPr>
          <a:lstStyle>
            <a:lvl1pPr defTabSz="320038">
              <a:defRPr sz="5000"/>
            </a:lvl1pPr>
          </a:lstStyle>
          <a:p>
            <a:r>
              <a:rPr sz="4100" dirty="0">
                <a:latin typeface="Arial" panose="020B0604020202020204" pitchFamily="34" charset="0"/>
                <a:cs typeface="Arial" panose="020B0604020202020204" pitchFamily="34" charset="0"/>
              </a:rPr>
              <a:t>ES UN TIEMPO PARA </a:t>
            </a:r>
            <a:r>
              <a:rPr lang="es-CL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DISFRUTAR JUNTOS  </a:t>
            </a:r>
            <a:r>
              <a:rPr lang="es-CL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UNA ALIMENTACIÓN</a:t>
            </a:r>
            <a:r>
              <a:rPr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 SALUDABLE</a:t>
            </a:r>
            <a:endParaRPr sz="4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ómo hacer comida saludable para la familia - VI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387" y="3345789"/>
            <a:ext cx="7553325" cy="50292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ES UN TIEMPO PARA LIMITAR EL EXCESO DE INFORMACIÓN  O LAS FAKE NEWS"/>
          <p:cNvSpPr txBox="1">
            <a:spLocks noGrp="1"/>
          </p:cNvSpPr>
          <p:nvPr>
            <p:ph type="title" idx="4294967295"/>
          </p:nvPr>
        </p:nvSpPr>
        <p:spPr>
          <a:xfrm>
            <a:off x="1270000" y="622300"/>
            <a:ext cx="10464800" cy="2540000"/>
          </a:xfrm>
          <a:prstGeom prst="rect">
            <a:avLst/>
          </a:prstGeom>
        </p:spPr>
        <p:txBody>
          <a:bodyPr>
            <a:normAutofit/>
          </a:bodyPr>
          <a:lstStyle>
            <a:lvl1pPr defTabSz="306324">
              <a:defRPr sz="4800"/>
            </a:lvl1pPr>
          </a:lstStyle>
          <a:p>
            <a:r>
              <a:rPr sz="4100" dirty="0">
                <a:latin typeface="Arial" panose="020B0604020202020204" pitchFamily="34" charset="0"/>
                <a:cs typeface="Arial" panose="020B0604020202020204" pitchFamily="34" charset="0"/>
              </a:rPr>
              <a:t>ES UN TIEMPO PARA </a:t>
            </a:r>
            <a:r>
              <a:rPr lang="es-CL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FILTRAR LA </a:t>
            </a:r>
            <a:r>
              <a:rPr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 INFORMACIÓN</a:t>
            </a:r>
            <a:r>
              <a:rPr lang="es-CL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 QUE COMPARTIMOS CON NUESTROS NIÑOS</a:t>
            </a:r>
            <a:endParaRPr sz="4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8200" y="5938837"/>
            <a:ext cx="5905500" cy="332422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0" y="3614736"/>
            <a:ext cx="4995421" cy="3324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alkboard">
  <a:themeElements>
    <a:clrScheme name="Chalkboard">
      <a:dk1>
        <a:srgbClr val="FFFFFF"/>
      </a:dk1>
      <a:lt1>
        <a:srgbClr val="BF00FF"/>
      </a:lt1>
      <a:dk2>
        <a:srgbClr val="A7A7A7"/>
      </a:dk2>
      <a:lt2>
        <a:srgbClr val="535353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63500" dir="162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BF00FF"/>
            </a:solidFill>
            <a:effectLst/>
            <a:uFillTx/>
            <a:latin typeface="Chalkduster"/>
            <a:ea typeface="Chalkduster"/>
            <a:cs typeface="Chalkduster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63500" dir="162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BF00FF"/>
            </a:solidFill>
            <a:effectLst/>
            <a:uFillTx/>
            <a:latin typeface="Chalkduster"/>
            <a:ea typeface="Chalkduster"/>
            <a:cs typeface="Chalkduster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halkboard">
  <a:themeElements>
    <a:clrScheme name="Chalkboard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63500" dir="162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BF00FF"/>
            </a:solidFill>
            <a:effectLst/>
            <a:uFillTx/>
            <a:latin typeface="Chalkduster"/>
            <a:ea typeface="Chalkduster"/>
            <a:cs typeface="Chalkduster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63500" dir="162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BF00FF"/>
            </a:solidFill>
            <a:effectLst/>
            <a:uFillTx/>
            <a:latin typeface="Chalkduster"/>
            <a:ea typeface="Chalkduster"/>
            <a:cs typeface="Chalkduster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243</Words>
  <Application>Microsoft Office PowerPoint</Application>
  <PresentationFormat>Personalizado</PresentationFormat>
  <Paragraphs>24</Paragraphs>
  <Slides>16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Chalkboard</vt:lpstr>
      <vt:lpstr>Presentación de PowerPoint</vt:lpstr>
      <vt:lpstr>¿Cómo ayudo a transformar mis días en una oportunidad familiar?  ¿Cómo podemos desarrollar las distintas actividades que cada uno y/o como familia tenemos?</vt:lpstr>
      <vt:lpstr> Hoy estamos llamados como famila a realizar un esfuerzo de adaptación, permaneciendo en nuestros hogares y, a pesar de que alguno de nosotros pueda sentirse restringido en sus libertades, depende de nosotros como familia utilizar del mejor modo posible nuestros espacios.</vt:lpstr>
      <vt:lpstr>Durante este tiempo tendremos que aprender juntos a vivir los días de manera distinta, pues no son todos iguales</vt:lpstr>
      <vt:lpstr>ES UN TIEMPO PARA CUIDARNOS ENTRE NOSOTROS Y A LOS DEMÁS</vt:lpstr>
      <vt:lpstr>ES UN TIEMPO PARA MANTENER CONTACTOS CON LOS INTEGRANTES DE NUESTRA FAMILIA</vt:lpstr>
      <vt:lpstr>ES UN TIEMPO PARA REALIZAR ACTIVIDAD FÍSICA </vt:lpstr>
      <vt:lpstr>ES UN TIEMPO PARA DISFRUTAR JUNTOS  UNA ALIMENTACIÓN SALUDABLE</vt:lpstr>
      <vt:lpstr>ES UN TIEMPO PARA FILTRAR LA  INFORMACIÓN QUE COMPARTIMOS CON NUESTROS NIÑOS</vt:lpstr>
      <vt:lpstr>ES UN TIEMPO PARA PROPONERSE PROYECTOS EN FAMILIA</vt:lpstr>
      <vt:lpstr>ES UN TIEMPO PARA CREAR Y JUGAR JUNTOS </vt:lpstr>
      <vt:lpstr> ES UN TIEMPO PARA REÍR Y DISFRUTAR JUNTOS</vt:lpstr>
      <vt:lpstr>A continuación los invitamos a ver el siguiente video, por medio del cual podrán reflexionar entorno a la importancia de permanecer unidos,  ser un solo equipo como familia, unificar fuerzas y apoyarnos mutuamente como comunidad.</vt:lpstr>
      <vt:lpstr>Presentación de PowerPoint</vt:lpstr>
      <vt:lpstr>¿Qué te pareció?  Conversen en familia sobre la importancia del trabajo en equipo.   Además, pueden escribirnos a nuestros e-mail para compartirnos sus reflexiones o bien plantearnos sus inquietudes.  Psicólogas: Daniela Ekdahl (dekdahl@scuola.cl) Francesca Valdatta (fvaldatta@scuola.cl)  Terapeuta Ocupacional: Vanessa Vitali (vvitali@scuola.cl) 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Vanessa Vitali G.</dc:creator>
  <cp:lastModifiedBy>Gabriela Chiuminatto</cp:lastModifiedBy>
  <cp:revision>25</cp:revision>
  <dcterms:modified xsi:type="dcterms:W3CDTF">2020-03-31T20:28:07Z</dcterms:modified>
</cp:coreProperties>
</file>